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3885" r:id="rId3"/>
    <p:sldId id="3886" r:id="rId4"/>
    <p:sldId id="411" r:id="rId5"/>
    <p:sldId id="416" r:id="rId6"/>
    <p:sldId id="417" r:id="rId7"/>
    <p:sldId id="284" r:id="rId8"/>
    <p:sldId id="3900" r:id="rId9"/>
    <p:sldId id="3905" r:id="rId10"/>
    <p:sldId id="3901" r:id="rId11"/>
    <p:sldId id="259" r:id="rId12"/>
    <p:sldId id="261" r:id="rId13"/>
    <p:sldId id="262" r:id="rId14"/>
    <p:sldId id="265" r:id="rId15"/>
    <p:sldId id="266" r:id="rId16"/>
    <p:sldId id="267" r:id="rId17"/>
    <p:sldId id="268" r:id="rId18"/>
    <p:sldId id="3907" r:id="rId19"/>
    <p:sldId id="3906" r:id="rId20"/>
    <p:sldId id="269" r:id="rId21"/>
    <p:sldId id="3898" r:id="rId22"/>
    <p:sldId id="3899" r:id="rId23"/>
    <p:sldId id="3890" r:id="rId24"/>
    <p:sldId id="3891" r:id="rId25"/>
    <p:sldId id="3892" r:id="rId26"/>
    <p:sldId id="3903" r:id="rId27"/>
    <p:sldId id="3902" r:id="rId28"/>
    <p:sldId id="3894" r:id="rId29"/>
    <p:sldId id="3883" r:id="rId30"/>
    <p:sldId id="3897" r:id="rId31"/>
  </p:sldIdLst>
  <p:sldSz cx="19507200" cy="109728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E18DE-A7DA-4211-8865-231FC9233FE0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382CAC5-EFA7-416C-8ED2-27A0D96D0027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/>
            <a:t>1995-1998</a:t>
          </a:r>
        </a:p>
        <a:p>
          <a:pPr>
            <a:spcAft>
              <a:spcPts val="0"/>
            </a:spcAft>
          </a:pPr>
          <a:r>
            <a:rPr lang="en-US" sz="2000" dirty="0"/>
            <a:t>SMP A. WAHID HASYIM JOMBANG</a:t>
          </a:r>
        </a:p>
        <a:p>
          <a:pPr>
            <a:spcAft>
              <a:spcPts val="0"/>
            </a:spcAft>
          </a:pPr>
          <a:r>
            <a:rPr lang="en-US" sz="2000" dirty="0"/>
            <a:t>PONPES TEBUIRENG JOMBANG</a:t>
          </a:r>
        </a:p>
      </dgm:t>
    </dgm:pt>
    <dgm:pt modelId="{9F340CB0-667F-46CA-8AEA-9EDAA811C5A1}" type="parTrans" cxnId="{1690C2EE-6AA9-4FF3-998B-493B9BDA4CC5}">
      <dgm:prSet/>
      <dgm:spPr/>
      <dgm:t>
        <a:bodyPr/>
        <a:lstStyle/>
        <a:p>
          <a:endParaRPr lang="en-US"/>
        </a:p>
      </dgm:t>
    </dgm:pt>
    <dgm:pt modelId="{F40A3ABC-AC45-46A8-B461-CD9C5B23840C}" type="sibTrans" cxnId="{1690C2EE-6AA9-4FF3-998B-493B9BDA4CC5}">
      <dgm:prSet/>
      <dgm:spPr/>
      <dgm:t>
        <a:bodyPr/>
        <a:lstStyle/>
        <a:p>
          <a:endParaRPr lang="en-US"/>
        </a:p>
      </dgm:t>
    </dgm:pt>
    <dgm:pt modelId="{C68E65E9-8BD9-41BA-8F21-510B2F063B35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/>
            <a:t>1998-2001</a:t>
          </a:r>
        </a:p>
        <a:p>
          <a:pPr>
            <a:spcAft>
              <a:spcPct val="35000"/>
            </a:spcAft>
          </a:pPr>
          <a:r>
            <a:rPr lang="en-US" sz="2000" dirty="0"/>
            <a:t>2001-2003</a:t>
          </a:r>
        </a:p>
        <a:p>
          <a:pPr>
            <a:spcAft>
              <a:spcPts val="0"/>
            </a:spcAft>
          </a:pPr>
          <a:r>
            <a:rPr lang="en-US" sz="2000" dirty="0"/>
            <a:t>SMU HASYIM ASYARI PONPES HIDAYATUL MUBTADIIN</a:t>
          </a:r>
        </a:p>
        <a:p>
          <a:pPr>
            <a:spcAft>
              <a:spcPts val="0"/>
            </a:spcAft>
          </a:pPr>
          <a:r>
            <a:rPr lang="en-US" sz="2000" dirty="0"/>
            <a:t>&amp;</a:t>
          </a:r>
        </a:p>
        <a:p>
          <a:pPr>
            <a:spcAft>
              <a:spcPts val="0"/>
            </a:spcAft>
          </a:pPr>
          <a:r>
            <a:rPr lang="en-US" sz="2000" dirty="0"/>
            <a:t>PONPES GONTOR PONOROGO</a:t>
          </a:r>
        </a:p>
      </dgm:t>
    </dgm:pt>
    <dgm:pt modelId="{6C301B5B-2E05-4289-9641-4D3695E06E65}" type="parTrans" cxnId="{86F7C279-3924-4D09-B58A-156A51D3DAAB}">
      <dgm:prSet/>
      <dgm:spPr/>
      <dgm:t>
        <a:bodyPr/>
        <a:lstStyle/>
        <a:p>
          <a:endParaRPr lang="en-US"/>
        </a:p>
      </dgm:t>
    </dgm:pt>
    <dgm:pt modelId="{33AC3B16-2A0B-4A77-99C1-9D04723BE375}" type="sibTrans" cxnId="{86F7C279-3924-4D09-B58A-156A51D3DAAB}">
      <dgm:prSet/>
      <dgm:spPr/>
      <dgm:t>
        <a:bodyPr/>
        <a:lstStyle/>
        <a:p>
          <a:endParaRPr lang="en-US"/>
        </a:p>
      </dgm:t>
    </dgm:pt>
    <dgm:pt modelId="{F3E80A50-2F0C-452C-8798-D206C7323DD3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/>
            <a:t>2003-2007</a:t>
          </a:r>
        </a:p>
        <a:p>
          <a:pPr>
            <a:spcAft>
              <a:spcPts val="0"/>
            </a:spcAft>
          </a:pPr>
          <a:r>
            <a:rPr lang="en-US" sz="2000" dirty="0"/>
            <a:t>S1 – PAI</a:t>
          </a:r>
        </a:p>
        <a:p>
          <a:pPr>
            <a:spcAft>
              <a:spcPts val="0"/>
            </a:spcAft>
          </a:pPr>
          <a:r>
            <a:rPr lang="en-US" sz="2000" dirty="0"/>
            <a:t>UIN MALANG</a:t>
          </a:r>
        </a:p>
      </dgm:t>
    </dgm:pt>
    <dgm:pt modelId="{4439EA13-AE37-4A3C-A6AA-250FCA1DA905}" type="parTrans" cxnId="{86E7581B-9C26-40A2-AA8B-51C3586052FF}">
      <dgm:prSet/>
      <dgm:spPr/>
      <dgm:t>
        <a:bodyPr/>
        <a:lstStyle/>
        <a:p>
          <a:endParaRPr lang="en-US"/>
        </a:p>
      </dgm:t>
    </dgm:pt>
    <dgm:pt modelId="{F02A763B-B7FA-4DC5-9A0D-6F3B75A77349}" type="sibTrans" cxnId="{86E7581B-9C26-40A2-AA8B-51C3586052FF}">
      <dgm:prSet/>
      <dgm:spPr/>
      <dgm:t>
        <a:bodyPr/>
        <a:lstStyle/>
        <a:p>
          <a:endParaRPr lang="en-US"/>
        </a:p>
      </dgm:t>
    </dgm:pt>
    <dgm:pt modelId="{27C503BF-C2AE-486C-A4CD-108B7DAE600C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/>
            <a:t>2008-2010</a:t>
          </a:r>
        </a:p>
        <a:p>
          <a:pPr>
            <a:spcAft>
              <a:spcPts val="0"/>
            </a:spcAft>
          </a:pPr>
          <a:r>
            <a:rPr lang="en-US" sz="2000" dirty="0"/>
            <a:t>S2 – PAUD</a:t>
          </a:r>
        </a:p>
        <a:p>
          <a:pPr>
            <a:spcAft>
              <a:spcPts val="0"/>
            </a:spcAft>
          </a:pPr>
          <a:r>
            <a:rPr lang="en-US" sz="2000" dirty="0"/>
            <a:t>UPI BANDUNG</a:t>
          </a:r>
        </a:p>
      </dgm:t>
    </dgm:pt>
    <dgm:pt modelId="{B912E7DD-1C13-450D-86F3-538275FE19DD}" type="parTrans" cxnId="{97426705-8CAF-4F9A-9AEF-B94D42B57548}">
      <dgm:prSet/>
      <dgm:spPr/>
      <dgm:t>
        <a:bodyPr/>
        <a:lstStyle/>
        <a:p>
          <a:endParaRPr lang="en-US"/>
        </a:p>
      </dgm:t>
    </dgm:pt>
    <dgm:pt modelId="{C3B00394-60A4-4F8C-996F-82F06504D831}" type="sibTrans" cxnId="{97426705-8CAF-4F9A-9AEF-B94D42B57548}">
      <dgm:prSet/>
      <dgm:spPr/>
      <dgm:t>
        <a:bodyPr/>
        <a:lstStyle/>
        <a:p>
          <a:endParaRPr lang="en-US"/>
        </a:p>
      </dgm:t>
    </dgm:pt>
    <dgm:pt modelId="{555A48BC-988B-429B-B90E-F6720F940E09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/>
            <a:t>2011-2017</a:t>
          </a:r>
        </a:p>
        <a:p>
          <a:pPr>
            <a:spcAft>
              <a:spcPts val="0"/>
            </a:spcAft>
          </a:pPr>
          <a:r>
            <a:rPr lang="en-US" sz="2000" dirty="0"/>
            <a:t>BEASISWA </a:t>
          </a:r>
        </a:p>
        <a:p>
          <a:pPr>
            <a:spcAft>
              <a:spcPts val="0"/>
            </a:spcAft>
          </a:pPr>
          <a:r>
            <a:rPr lang="en-US" sz="2000" dirty="0"/>
            <a:t>S3-PAUD </a:t>
          </a:r>
        </a:p>
        <a:p>
          <a:pPr>
            <a:spcAft>
              <a:spcPts val="0"/>
            </a:spcAft>
          </a:pPr>
          <a:r>
            <a:rPr lang="en-US" sz="2000" dirty="0"/>
            <a:t>UNJ JAKARTA</a:t>
          </a:r>
        </a:p>
      </dgm:t>
    </dgm:pt>
    <dgm:pt modelId="{1969AC4D-A182-492D-810E-8F7C1120E554}" type="parTrans" cxnId="{F2C3AA07-6B47-4E4A-B61B-9A20DA79987B}">
      <dgm:prSet/>
      <dgm:spPr/>
      <dgm:t>
        <a:bodyPr/>
        <a:lstStyle/>
        <a:p>
          <a:endParaRPr lang="en-US"/>
        </a:p>
      </dgm:t>
    </dgm:pt>
    <dgm:pt modelId="{CD91E82A-E3F8-467F-BB4C-4C888D407A60}" type="sibTrans" cxnId="{F2C3AA07-6B47-4E4A-B61B-9A20DA79987B}">
      <dgm:prSet/>
      <dgm:spPr/>
      <dgm:t>
        <a:bodyPr/>
        <a:lstStyle/>
        <a:p>
          <a:endParaRPr lang="en-US"/>
        </a:p>
      </dgm:t>
    </dgm:pt>
    <dgm:pt modelId="{C26EFFD7-CC4B-4CD5-B09B-D3A297EB7574}" type="pres">
      <dgm:prSet presAssocID="{F26E18DE-A7DA-4211-8865-231FC9233FE0}" presName="cycle" presStyleCnt="0">
        <dgm:presLayoutVars>
          <dgm:dir/>
          <dgm:resizeHandles val="exact"/>
        </dgm:presLayoutVars>
      </dgm:prSet>
      <dgm:spPr/>
    </dgm:pt>
    <dgm:pt modelId="{FC6EBF34-EF61-484B-8DBB-1767922A8B58}" type="pres">
      <dgm:prSet presAssocID="{1382CAC5-EFA7-416C-8ED2-27A0D96D0027}" presName="dummy" presStyleCnt="0"/>
      <dgm:spPr/>
    </dgm:pt>
    <dgm:pt modelId="{EBC82F9B-3A02-46BA-BB33-44740B8FAE46}" type="pres">
      <dgm:prSet presAssocID="{1382CAC5-EFA7-416C-8ED2-27A0D96D0027}" presName="node" presStyleLbl="revTx" presStyleIdx="0" presStyleCnt="5">
        <dgm:presLayoutVars>
          <dgm:bulletEnabled val="1"/>
        </dgm:presLayoutVars>
      </dgm:prSet>
      <dgm:spPr/>
    </dgm:pt>
    <dgm:pt modelId="{DB85F5EA-297C-4E25-B2AE-B612388B6943}" type="pres">
      <dgm:prSet presAssocID="{F40A3ABC-AC45-46A8-B461-CD9C5B23840C}" presName="sibTrans" presStyleLbl="node1" presStyleIdx="0" presStyleCnt="5" custLinFactNeighborX="2380" custLinFactNeighborY="-10369"/>
      <dgm:spPr/>
    </dgm:pt>
    <dgm:pt modelId="{6DEDD079-A75D-4CFF-A74F-B87978FEE431}" type="pres">
      <dgm:prSet presAssocID="{C68E65E9-8BD9-41BA-8F21-510B2F063B35}" presName="dummy" presStyleCnt="0"/>
      <dgm:spPr/>
    </dgm:pt>
    <dgm:pt modelId="{BA218129-EE37-4973-A619-B07ED7B7E571}" type="pres">
      <dgm:prSet presAssocID="{C68E65E9-8BD9-41BA-8F21-510B2F063B35}" presName="node" presStyleLbl="revTx" presStyleIdx="1" presStyleCnt="5" custScaleX="99433" custScaleY="104576" custRadScaleRad="103679" custRadScaleInc="18442">
        <dgm:presLayoutVars>
          <dgm:bulletEnabled val="1"/>
        </dgm:presLayoutVars>
      </dgm:prSet>
      <dgm:spPr/>
    </dgm:pt>
    <dgm:pt modelId="{45A03609-0B56-4387-921C-E1E434FE6C0A}" type="pres">
      <dgm:prSet presAssocID="{33AC3B16-2A0B-4A77-99C1-9D04723BE375}" presName="sibTrans" presStyleLbl="node1" presStyleIdx="1" presStyleCnt="5"/>
      <dgm:spPr/>
    </dgm:pt>
    <dgm:pt modelId="{2C2FC6C0-DAF1-44D7-B57A-19E026AFE66F}" type="pres">
      <dgm:prSet presAssocID="{F3E80A50-2F0C-452C-8798-D206C7323DD3}" presName="dummy" presStyleCnt="0"/>
      <dgm:spPr/>
    </dgm:pt>
    <dgm:pt modelId="{E2A23B5D-CCD2-4C8C-AF78-E821D27D190B}" type="pres">
      <dgm:prSet presAssocID="{F3E80A50-2F0C-452C-8798-D206C7323DD3}" presName="node" presStyleLbl="revTx" presStyleIdx="2" presStyleCnt="5">
        <dgm:presLayoutVars>
          <dgm:bulletEnabled val="1"/>
        </dgm:presLayoutVars>
      </dgm:prSet>
      <dgm:spPr/>
    </dgm:pt>
    <dgm:pt modelId="{D0170665-DFC7-4036-996C-09D0F71B4DAF}" type="pres">
      <dgm:prSet presAssocID="{F02A763B-B7FA-4DC5-9A0D-6F3B75A77349}" presName="sibTrans" presStyleLbl="node1" presStyleIdx="2" presStyleCnt="5"/>
      <dgm:spPr/>
    </dgm:pt>
    <dgm:pt modelId="{F5647169-A3D3-40D2-A558-C82779DE1793}" type="pres">
      <dgm:prSet presAssocID="{27C503BF-C2AE-486C-A4CD-108B7DAE600C}" presName="dummy" presStyleCnt="0"/>
      <dgm:spPr/>
    </dgm:pt>
    <dgm:pt modelId="{658B387E-6218-4155-84BA-54C19839033F}" type="pres">
      <dgm:prSet presAssocID="{27C503BF-C2AE-486C-A4CD-108B7DAE600C}" presName="node" presStyleLbl="revTx" presStyleIdx="3" presStyleCnt="5" custScaleX="131887" custRadScaleRad="105418" custRadScaleInc="5408">
        <dgm:presLayoutVars>
          <dgm:bulletEnabled val="1"/>
        </dgm:presLayoutVars>
      </dgm:prSet>
      <dgm:spPr/>
    </dgm:pt>
    <dgm:pt modelId="{C82CA9BE-2179-482F-B7B0-B0FE0E64A32D}" type="pres">
      <dgm:prSet presAssocID="{C3B00394-60A4-4F8C-996F-82F06504D831}" presName="sibTrans" presStyleLbl="node1" presStyleIdx="3" presStyleCnt="5"/>
      <dgm:spPr/>
    </dgm:pt>
    <dgm:pt modelId="{ABB1CAFF-B386-4E10-AFEC-F17A7E51F571}" type="pres">
      <dgm:prSet presAssocID="{555A48BC-988B-429B-B90E-F6720F940E09}" presName="dummy" presStyleCnt="0"/>
      <dgm:spPr/>
    </dgm:pt>
    <dgm:pt modelId="{515AEE6B-3311-4BB8-94DB-5E102CD77C10}" type="pres">
      <dgm:prSet presAssocID="{555A48BC-988B-429B-B90E-F6720F940E09}" presName="node" presStyleLbl="revTx" presStyleIdx="4" presStyleCnt="5">
        <dgm:presLayoutVars>
          <dgm:bulletEnabled val="1"/>
        </dgm:presLayoutVars>
      </dgm:prSet>
      <dgm:spPr/>
    </dgm:pt>
    <dgm:pt modelId="{6E3BBBA1-0D06-4D71-AB07-951DBCCADD4D}" type="pres">
      <dgm:prSet presAssocID="{CD91E82A-E3F8-467F-BB4C-4C888D407A60}" presName="sibTrans" presStyleLbl="node1" presStyleIdx="4" presStyleCnt="5"/>
      <dgm:spPr/>
    </dgm:pt>
  </dgm:ptLst>
  <dgm:cxnLst>
    <dgm:cxn modelId="{97426705-8CAF-4F9A-9AEF-B94D42B57548}" srcId="{F26E18DE-A7DA-4211-8865-231FC9233FE0}" destId="{27C503BF-C2AE-486C-A4CD-108B7DAE600C}" srcOrd="3" destOrd="0" parTransId="{B912E7DD-1C13-450D-86F3-538275FE19DD}" sibTransId="{C3B00394-60A4-4F8C-996F-82F06504D831}"/>
    <dgm:cxn modelId="{F2C3AA07-6B47-4E4A-B61B-9A20DA79987B}" srcId="{F26E18DE-A7DA-4211-8865-231FC9233FE0}" destId="{555A48BC-988B-429B-B90E-F6720F940E09}" srcOrd="4" destOrd="0" parTransId="{1969AC4D-A182-492D-810E-8F7C1120E554}" sibTransId="{CD91E82A-E3F8-467F-BB4C-4C888D407A60}"/>
    <dgm:cxn modelId="{520A3F0F-00E3-497E-81C9-7E0D92BB3E9D}" type="presOf" srcId="{C68E65E9-8BD9-41BA-8F21-510B2F063B35}" destId="{BA218129-EE37-4973-A619-B07ED7B7E571}" srcOrd="0" destOrd="0" presId="urn:microsoft.com/office/officeart/2005/8/layout/cycle1"/>
    <dgm:cxn modelId="{86E7581B-9C26-40A2-AA8B-51C3586052FF}" srcId="{F26E18DE-A7DA-4211-8865-231FC9233FE0}" destId="{F3E80A50-2F0C-452C-8798-D206C7323DD3}" srcOrd="2" destOrd="0" parTransId="{4439EA13-AE37-4A3C-A6AA-250FCA1DA905}" sibTransId="{F02A763B-B7FA-4DC5-9A0D-6F3B75A77349}"/>
    <dgm:cxn modelId="{A05BC61F-27F8-4CD6-B025-3B50B129ED9B}" type="presOf" srcId="{F3E80A50-2F0C-452C-8798-D206C7323DD3}" destId="{E2A23B5D-CCD2-4C8C-AF78-E821D27D190B}" srcOrd="0" destOrd="0" presId="urn:microsoft.com/office/officeart/2005/8/layout/cycle1"/>
    <dgm:cxn modelId="{2A54032B-E852-429C-B20E-33CB9A801090}" type="presOf" srcId="{F26E18DE-A7DA-4211-8865-231FC9233FE0}" destId="{C26EFFD7-CC4B-4CD5-B09B-D3A297EB7574}" srcOrd="0" destOrd="0" presId="urn:microsoft.com/office/officeart/2005/8/layout/cycle1"/>
    <dgm:cxn modelId="{35E3896C-2C5E-4641-B64E-CF869B46C3FF}" type="presOf" srcId="{C3B00394-60A4-4F8C-996F-82F06504D831}" destId="{C82CA9BE-2179-482F-B7B0-B0FE0E64A32D}" srcOrd="0" destOrd="0" presId="urn:microsoft.com/office/officeart/2005/8/layout/cycle1"/>
    <dgm:cxn modelId="{83263A73-D9E9-4A78-AC32-A90C0ECA1299}" type="presOf" srcId="{555A48BC-988B-429B-B90E-F6720F940E09}" destId="{515AEE6B-3311-4BB8-94DB-5E102CD77C10}" srcOrd="0" destOrd="0" presId="urn:microsoft.com/office/officeart/2005/8/layout/cycle1"/>
    <dgm:cxn modelId="{86F7C279-3924-4D09-B58A-156A51D3DAAB}" srcId="{F26E18DE-A7DA-4211-8865-231FC9233FE0}" destId="{C68E65E9-8BD9-41BA-8F21-510B2F063B35}" srcOrd="1" destOrd="0" parTransId="{6C301B5B-2E05-4289-9641-4D3695E06E65}" sibTransId="{33AC3B16-2A0B-4A77-99C1-9D04723BE375}"/>
    <dgm:cxn modelId="{20003C81-102B-4250-A350-FDA1B95287A3}" type="presOf" srcId="{F40A3ABC-AC45-46A8-B461-CD9C5B23840C}" destId="{DB85F5EA-297C-4E25-B2AE-B612388B6943}" srcOrd="0" destOrd="0" presId="urn:microsoft.com/office/officeart/2005/8/layout/cycle1"/>
    <dgm:cxn modelId="{15DA28B4-CE61-4A3B-9C75-AD78E2753832}" type="presOf" srcId="{33AC3B16-2A0B-4A77-99C1-9D04723BE375}" destId="{45A03609-0B56-4387-921C-E1E434FE6C0A}" srcOrd="0" destOrd="0" presId="urn:microsoft.com/office/officeart/2005/8/layout/cycle1"/>
    <dgm:cxn modelId="{21EB78E1-E9CC-4D1C-B0A1-C14DC1C011DB}" type="presOf" srcId="{1382CAC5-EFA7-416C-8ED2-27A0D96D0027}" destId="{EBC82F9B-3A02-46BA-BB33-44740B8FAE46}" srcOrd="0" destOrd="0" presId="urn:microsoft.com/office/officeart/2005/8/layout/cycle1"/>
    <dgm:cxn modelId="{0C73D2E4-02EB-45EC-9B08-3DD2ED971D77}" type="presOf" srcId="{27C503BF-C2AE-486C-A4CD-108B7DAE600C}" destId="{658B387E-6218-4155-84BA-54C19839033F}" srcOrd="0" destOrd="0" presId="urn:microsoft.com/office/officeart/2005/8/layout/cycle1"/>
    <dgm:cxn modelId="{1690C2EE-6AA9-4FF3-998B-493B9BDA4CC5}" srcId="{F26E18DE-A7DA-4211-8865-231FC9233FE0}" destId="{1382CAC5-EFA7-416C-8ED2-27A0D96D0027}" srcOrd="0" destOrd="0" parTransId="{9F340CB0-667F-46CA-8AEA-9EDAA811C5A1}" sibTransId="{F40A3ABC-AC45-46A8-B461-CD9C5B23840C}"/>
    <dgm:cxn modelId="{352809F4-6B65-469E-8ADE-AA047B4F3E00}" type="presOf" srcId="{CD91E82A-E3F8-467F-BB4C-4C888D407A60}" destId="{6E3BBBA1-0D06-4D71-AB07-951DBCCADD4D}" srcOrd="0" destOrd="0" presId="urn:microsoft.com/office/officeart/2005/8/layout/cycle1"/>
    <dgm:cxn modelId="{96A8ECF7-5957-47AD-BA52-1659C156E037}" type="presOf" srcId="{F02A763B-B7FA-4DC5-9A0D-6F3B75A77349}" destId="{D0170665-DFC7-4036-996C-09D0F71B4DAF}" srcOrd="0" destOrd="0" presId="urn:microsoft.com/office/officeart/2005/8/layout/cycle1"/>
    <dgm:cxn modelId="{79A7773B-1932-445C-AE42-4F4F6E7DF784}" type="presParOf" srcId="{C26EFFD7-CC4B-4CD5-B09B-D3A297EB7574}" destId="{FC6EBF34-EF61-484B-8DBB-1767922A8B58}" srcOrd="0" destOrd="0" presId="urn:microsoft.com/office/officeart/2005/8/layout/cycle1"/>
    <dgm:cxn modelId="{F2A8A7ED-F78B-4219-BD4F-0ED6B48B2AFB}" type="presParOf" srcId="{C26EFFD7-CC4B-4CD5-B09B-D3A297EB7574}" destId="{EBC82F9B-3A02-46BA-BB33-44740B8FAE46}" srcOrd="1" destOrd="0" presId="urn:microsoft.com/office/officeart/2005/8/layout/cycle1"/>
    <dgm:cxn modelId="{CA988242-5263-411A-9299-D6C172733780}" type="presParOf" srcId="{C26EFFD7-CC4B-4CD5-B09B-D3A297EB7574}" destId="{DB85F5EA-297C-4E25-B2AE-B612388B6943}" srcOrd="2" destOrd="0" presId="urn:microsoft.com/office/officeart/2005/8/layout/cycle1"/>
    <dgm:cxn modelId="{F00DFD7E-A87B-4F1C-AFFE-8B3D4116CBA3}" type="presParOf" srcId="{C26EFFD7-CC4B-4CD5-B09B-D3A297EB7574}" destId="{6DEDD079-A75D-4CFF-A74F-B87978FEE431}" srcOrd="3" destOrd="0" presId="urn:microsoft.com/office/officeart/2005/8/layout/cycle1"/>
    <dgm:cxn modelId="{C34F46F3-D897-42CF-B666-B4D76FD28D69}" type="presParOf" srcId="{C26EFFD7-CC4B-4CD5-B09B-D3A297EB7574}" destId="{BA218129-EE37-4973-A619-B07ED7B7E571}" srcOrd="4" destOrd="0" presId="urn:microsoft.com/office/officeart/2005/8/layout/cycle1"/>
    <dgm:cxn modelId="{D698A98D-B518-4D5B-85E2-C97A935C846C}" type="presParOf" srcId="{C26EFFD7-CC4B-4CD5-B09B-D3A297EB7574}" destId="{45A03609-0B56-4387-921C-E1E434FE6C0A}" srcOrd="5" destOrd="0" presId="urn:microsoft.com/office/officeart/2005/8/layout/cycle1"/>
    <dgm:cxn modelId="{1F84B566-2199-4D7B-8E7E-42A5F26041AD}" type="presParOf" srcId="{C26EFFD7-CC4B-4CD5-B09B-D3A297EB7574}" destId="{2C2FC6C0-DAF1-44D7-B57A-19E026AFE66F}" srcOrd="6" destOrd="0" presId="urn:microsoft.com/office/officeart/2005/8/layout/cycle1"/>
    <dgm:cxn modelId="{B30CE738-1791-4260-A406-E1822ED87359}" type="presParOf" srcId="{C26EFFD7-CC4B-4CD5-B09B-D3A297EB7574}" destId="{E2A23B5D-CCD2-4C8C-AF78-E821D27D190B}" srcOrd="7" destOrd="0" presId="urn:microsoft.com/office/officeart/2005/8/layout/cycle1"/>
    <dgm:cxn modelId="{7DD15612-0763-40B7-AB04-83F53E5EBCED}" type="presParOf" srcId="{C26EFFD7-CC4B-4CD5-B09B-D3A297EB7574}" destId="{D0170665-DFC7-4036-996C-09D0F71B4DAF}" srcOrd="8" destOrd="0" presId="urn:microsoft.com/office/officeart/2005/8/layout/cycle1"/>
    <dgm:cxn modelId="{393265D5-59EC-4DF0-AA60-B581DB907747}" type="presParOf" srcId="{C26EFFD7-CC4B-4CD5-B09B-D3A297EB7574}" destId="{F5647169-A3D3-40D2-A558-C82779DE1793}" srcOrd="9" destOrd="0" presId="urn:microsoft.com/office/officeart/2005/8/layout/cycle1"/>
    <dgm:cxn modelId="{924D3BF8-E68C-4995-A5B7-C11D1D9184E9}" type="presParOf" srcId="{C26EFFD7-CC4B-4CD5-B09B-D3A297EB7574}" destId="{658B387E-6218-4155-84BA-54C19839033F}" srcOrd="10" destOrd="0" presId="urn:microsoft.com/office/officeart/2005/8/layout/cycle1"/>
    <dgm:cxn modelId="{D6141FF7-B8F5-4B8A-AA8C-D62AEE6631E4}" type="presParOf" srcId="{C26EFFD7-CC4B-4CD5-B09B-D3A297EB7574}" destId="{C82CA9BE-2179-482F-B7B0-B0FE0E64A32D}" srcOrd="11" destOrd="0" presId="urn:microsoft.com/office/officeart/2005/8/layout/cycle1"/>
    <dgm:cxn modelId="{363101DF-BC95-410A-AE53-C51A5EBCAD19}" type="presParOf" srcId="{C26EFFD7-CC4B-4CD5-B09B-D3A297EB7574}" destId="{ABB1CAFF-B386-4E10-AFEC-F17A7E51F571}" srcOrd="12" destOrd="0" presId="urn:microsoft.com/office/officeart/2005/8/layout/cycle1"/>
    <dgm:cxn modelId="{40F0A900-50F4-46F4-AB3B-DCC1F8DE44AA}" type="presParOf" srcId="{C26EFFD7-CC4B-4CD5-B09B-D3A297EB7574}" destId="{515AEE6B-3311-4BB8-94DB-5E102CD77C10}" srcOrd="13" destOrd="0" presId="urn:microsoft.com/office/officeart/2005/8/layout/cycle1"/>
    <dgm:cxn modelId="{6931B75F-24BF-40DA-ACF7-83F9C8CB2569}" type="presParOf" srcId="{C26EFFD7-CC4B-4CD5-B09B-D3A297EB7574}" destId="{6E3BBBA1-0D06-4D71-AB07-951DBCCADD4D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82F9B-3A02-46BA-BB33-44740B8FAE46}">
      <dsp:nvSpPr>
        <dsp:cNvPr id="0" name=""/>
        <dsp:cNvSpPr/>
      </dsp:nvSpPr>
      <dsp:spPr>
        <a:xfrm>
          <a:off x="12045443" y="88632"/>
          <a:ext cx="2940601" cy="29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1995-1998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SMP A. WAHID HASYIM JOMBANG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PONPES TEBUIRENG JOMBANG</a:t>
          </a:r>
        </a:p>
      </dsp:txBody>
      <dsp:txXfrm>
        <a:off x="12045443" y="88632"/>
        <a:ext cx="2940601" cy="2940601"/>
      </dsp:txXfrm>
    </dsp:sp>
    <dsp:sp modelId="{DB85F5EA-297C-4E25-B2AE-B612388B6943}">
      <dsp:nvSpPr>
        <dsp:cNvPr id="0" name=""/>
        <dsp:cNvSpPr/>
      </dsp:nvSpPr>
      <dsp:spPr>
        <a:xfrm>
          <a:off x="5554713" y="-877989"/>
          <a:ext cx="11027809" cy="11027809"/>
        </a:xfrm>
        <a:prstGeom prst="circularArrow">
          <a:avLst>
            <a:gd name="adj1" fmla="val 5200"/>
            <a:gd name="adj2" fmla="val 335883"/>
            <a:gd name="adj3" fmla="val 21359289"/>
            <a:gd name="adj4" fmla="val 19547959"/>
            <a:gd name="adj5" fmla="val 606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218129-EE37-4973-A619-B07ED7B7E571}">
      <dsp:nvSpPr>
        <dsp:cNvPr id="0" name=""/>
        <dsp:cNvSpPr/>
      </dsp:nvSpPr>
      <dsp:spPr>
        <a:xfrm>
          <a:off x="13866990" y="5914823"/>
          <a:ext cx="2923928" cy="307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1998-2001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2001-2003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SMU HASYIM ASYARI PONPES HIDAYATUL MUBTADIIN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&amp;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PONPES GONTOR PONOROGO</a:t>
          </a:r>
        </a:p>
      </dsp:txBody>
      <dsp:txXfrm>
        <a:off x="13866990" y="5914823"/>
        <a:ext cx="2923928" cy="3075163"/>
      </dsp:txXfrm>
    </dsp:sp>
    <dsp:sp modelId="{45A03609-0B56-4387-921C-E1E434FE6C0A}">
      <dsp:nvSpPr>
        <dsp:cNvPr id="0" name=""/>
        <dsp:cNvSpPr/>
      </dsp:nvSpPr>
      <dsp:spPr>
        <a:xfrm>
          <a:off x="5476999" y="-93090"/>
          <a:ext cx="11027809" cy="11027809"/>
        </a:xfrm>
        <a:prstGeom prst="circularArrow">
          <a:avLst>
            <a:gd name="adj1" fmla="val 5200"/>
            <a:gd name="adj2" fmla="val 335883"/>
            <a:gd name="adj3" fmla="val 4270653"/>
            <a:gd name="adj4" fmla="val 2810614"/>
            <a:gd name="adj5" fmla="val 606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23B5D-CCD2-4C8C-AF78-E821D27D190B}">
      <dsp:nvSpPr>
        <dsp:cNvPr id="0" name=""/>
        <dsp:cNvSpPr/>
      </dsp:nvSpPr>
      <dsp:spPr>
        <a:xfrm>
          <a:off x="9169584" y="8939614"/>
          <a:ext cx="2940601" cy="29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2003-2007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S1 – PAI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UIN MALANG</a:t>
          </a:r>
        </a:p>
      </dsp:txBody>
      <dsp:txXfrm>
        <a:off x="9169584" y="8939614"/>
        <a:ext cx="2940601" cy="2940601"/>
      </dsp:txXfrm>
    </dsp:sp>
    <dsp:sp modelId="{D0170665-DFC7-4036-996C-09D0F71B4DAF}">
      <dsp:nvSpPr>
        <dsp:cNvPr id="0" name=""/>
        <dsp:cNvSpPr/>
      </dsp:nvSpPr>
      <dsp:spPr>
        <a:xfrm>
          <a:off x="4711926" y="-107465"/>
          <a:ext cx="11027809" cy="11027809"/>
        </a:xfrm>
        <a:prstGeom prst="circularArrow">
          <a:avLst>
            <a:gd name="adj1" fmla="val 5200"/>
            <a:gd name="adj2" fmla="val 335883"/>
            <a:gd name="adj3" fmla="val 8138270"/>
            <a:gd name="adj4" fmla="val 6148037"/>
            <a:gd name="adj5" fmla="val 606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B387E-6218-4155-84BA-54C19839033F}">
      <dsp:nvSpPr>
        <dsp:cNvPr id="0" name=""/>
        <dsp:cNvSpPr/>
      </dsp:nvSpPr>
      <dsp:spPr>
        <a:xfrm>
          <a:off x="3760556" y="5529236"/>
          <a:ext cx="3878271" cy="29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2008-2010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S2 – PAUD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UPI BANDUNG</a:t>
          </a:r>
        </a:p>
      </dsp:txBody>
      <dsp:txXfrm>
        <a:off x="3760556" y="5529236"/>
        <a:ext cx="3878271" cy="2940601"/>
      </dsp:txXfrm>
    </dsp:sp>
    <dsp:sp modelId="{C82CA9BE-2179-482F-B7B0-B0FE0E64A32D}">
      <dsp:nvSpPr>
        <dsp:cNvPr id="0" name=""/>
        <dsp:cNvSpPr/>
      </dsp:nvSpPr>
      <dsp:spPr>
        <a:xfrm>
          <a:off x="4843360" y="429340"/>
          <a:ext cx="11027809" cy="11027809"/>
        </a:xfrm>
        <a:prstGeom prst="circularArrow">
          <a:avLst>
            <a:gd name="adj1" fmla="val 5200"/>
            <a:gd name="adj2" fmla="val 335883"/>
            <a:gd name="adj3" fmla="val 12657371"/>
            <a:gd name="adj4" fmla="val 11091243"/>
            <a:gd name="adj5" fmla="val 606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EE6B-3311-4BB8-94DB-5E102CD77C10}">
      <dsp:nvSpPr>
        <dsp:cNvPr id="0" name=""/>
        <dsp:cNvSpPr/>
      </dsp:nvSpPr>
      <dsp:spPr>
        <a:xfrm>
          <a:off x="6293726" y="88632"/>
          <a:ext cx="2940601" cy="29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2011-2017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BEASISWA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S3-PAUD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UNJ JAKARTA</a:t>
          </a:r>
        </a:p>
      </dsp:txBody>
      <dsp:txXfrm>
        <a:off x="6293726" y="88632"/>
        <a:ext cx="2940601" cy="2940601"/>
      </dsp:txXfrm>
    </dsp:sp>
    <dsp:sp modelId="{6E3BBBA1-0D06-4D71-AB07-951DBCCADD4D}">
      <dsp:nvSpPr>
        <dsp:cNvPr id="0" name=""/>
        <dsp:cNvSpPr/>
      </dsp:nvSpPr>
      <dsp:spPr>
        <a:xfrm>
          <a:off x="5125980" y="3307"/>
          <a:ext cx="11027809" cy="11027809"/>
        </a:xfrm>
        <a:prstGeom prst="circularArrow">
          <a:avLst>
            <a:gd name="adj1" fmla="val 5200"/>
            <a:gd name="adj2" fmla="val 335883"/>
            <a:gd name="adj3" fmla="val 16865815"/>
            <a:gd name="adj4" fmla="val 15198302"/>
            <a:gd name="adj5" fmla="val 606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BDCF4-0DD6-41A8-90EC-C9FA1F5F7502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B3DE3-4BDC-4802-B08B-B6489BCC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3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BB054063-2527-4750-AF2E-BAF907DD0F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2FF6CCAB-6144-89AE-0D2A-DD999C7625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9250402-0FAA-3B52-3AE8-6F1B6A83AE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fld id="{2F0FA779-CEAD-49B5-AF5F-4969568AD604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9F397-B891-0177-2AF9-CBC2E29D5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09FA6-FBA3-864E-EB07-87312FD98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166D1-972C-D323-1FE1-61E4CD3CA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B242A-4CDA-9B82-B80F-B44A94485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B3DE3-4BDC-4802-B08B-B6489BCCC9B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99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DD0EC-C58C-45D4-A863-7565310A80AF}" type="datetimeFigureOut">
              <a:rPr lang="zh-CN" altLang="en-US"/>
              <a:pPr>
                <a:defRPr/>
              </a:pPr>
              <a:t>2024/2/27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231D5-2E17-44EF-B7CC-4204A1A5B5F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2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DBC24-046D-4A5F-8F88-51454E2F71CD}" type="datetimeFigureOut">
              <a:rPr lang="zh-CN" altLang="en-US"/>
              <a:pPr>
                <a:defRPr/>
              </a:pPr>
              <a:t>2024/2/27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80568-31D3-437E-88D7-8A8200D02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72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27;p33">
            <a:extLst>
              <a:ext uri="{FF2B5EF4-FFF2-40B4-BE49-F238E27FC236}">
                <a16:creationId xmlns:a16="http://schemas.microsoft.com/office/drawing/2014/main" id="{E09AA4F6-9CBF-53A8-8FE8-0BAB0E7DC989}"/>
              </a:ext>
            </a:extLst>
          </p:cNvPr>
          <p:cNvSpPr/>
          <p:nvPr userDrawn="1"/>
        </p:nvSpPr>
        <p:spPr>
          <a:xfrm>
            <a:off x="1700107" y="1858259"/>
            <a:ext cx="16353790" cy="7730787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8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" name="Google Shape;328;p33">
            <a:extLst>
              <a:ext uri="{FF2B5EF4-FFF2-40B4-BE49-F238E27FC236}">
                <a16:creationId xmlns:a16="http://schemas.microsoft.com/office/drawing/2014/main" id="{CBE4E0BD-29C0-46EA-4A2D-401DD12AEC12}"/>
              </a:ext>
            </a:extLst>
          </p:cNvPr>
          <p:cNvSpPr/>
          <p:nvPr userDrawn="1"/>
        </p:nvSpPr>
        <p:spPr>
          <a:xfrm>
            <a:off x="1373395" y="1280161"/>
            <a:ext cx="16353790" cy="7924802"/>
          </a:xfrm>
          <a:prstGeom prst="rect">
            <a:avLst/>
          </a:prstGeom>
          <a:solidFill>
            <a:schemeClr val="accent5"/>
          </a:solidFill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46280" tIns="73120" rIns="146280" bIns="7312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80" b="0" i="0" u="none" strike="noStrike" cap="none" noProof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EDEC9-86BE-FDB1-3BAE-F5FF0934C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0864" y="3584448"/>
            <a:ext cx="7798003" cy="2735885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defRPr sz="9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F6069-AEE4-3455-508E-4B9EE30F0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0864" y="6422745"/>
            <a:ext cx="7798003" cy="1009498"/>
          </a:xfrm>
        </p:spPr>
        <p:txBody>
          <a:bodyPr>
            <a:noAutofit/>
          </a:bodyPr>
          <a:lstStyle>
            <a:lvl1pPr marL="87782" indent="0" algn="l">
              <a:lnSpc>
                <a:spcPct val="120000"/>
              </a:lnSpc>
              <a:spcBef>
                <a:spcPts val="0"/>
              </a:spcBef>
              <a:buNone/>
              <a:defRPr sz="320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EF410E3-CEC7-640A-C8FD-08419E6C33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4846" y="1299667"/>
            <a:ext cx="6135405" cy="7885786"/>
          </a:xfr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288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7279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97937911" r:id="rId1"/>
    <p:sldLayoutId id="2397937912" r:id="rId2"/>
    <p:sldLayoutId id="2397937913" r:id="rId3"/>
    <p:sldLayoutId id="239793791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0972800"/>
          <a:chOff x="0" y="0"/>
          <a:chExt cx="19507200" cy="109728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07200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 descr="Hasil gambar untuk are you ready">
            <a:extLst>
              <a:ext uri="{FF2B5EF4-FFF2-40B4-BE49-F238E27FC236}">
                <a16:creationId xmlns:a16="http://schemas.microsoft.com/office/drawing/2014/main" id="{59E43996-AB37-42C8-BDB5-8612F2A4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3" y="1392131"/>
            <a:ext cx="18631366" cy="818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930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B26863E4-818E-493D-A3CA-DB54AF99C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274322"/>
            <a:ext cx="18531840" cy="1042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3" name="Rectangle 5">
            <a:extLst>
              <a:ext uri="{FF2B5EF4-FFF2-40B4-BE49-F238E27FC236}">
                <a16:creationId xmlns:a16="http://schemas.microsoft.com/office/drawing/2014/main" id="{73852A6D-954D-4A6F-A65F-21EE3A766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760" y="8412480"/>
            <a:ext cx="13004800" cy="1463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240">
                <a:solidFill>
                  <a:schemeClr val="accent2"/>
                </a:solidFill>
                <a:latin typeface="Arial Black" panose="020B0A04020102020204" pitchFamily="34" charset="0"/>
              </a:rPr>
              <a:t>COBA HITUNG ADA BERAPA TITIK HITAM ?</a:t>
            </a:r>
          </a:p>
        </p:txBody>
      </p:sp>
    </p:spTree>
    <p:extLst>
      <p:ext uri="{BB962C8B-B14F-4D97-AF65-F5344CB8AC3E}">
        <p14:creationId xmlns:p14="http://schemas.microsoft.com/office/powerpoint/2010/main" val="2566144100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F178C-042D-3D06-D5D4-C3206C9AB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2" y="524486"/>
            <a:ext cx="5078341" cy="1177419"/>
          </a:xfrm>
        </p:spPr>
        <p:txBody>
          <a:bodyPr>
            <a:normAutofit/>
          </a:bodyPr>
          <a:lstStyle/>
          <a:p>
            <a:r>
              <a:rPr lang="en-US" sz="3200" dirty="0"/>
              <a:t>EKO SETIAWAN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F402344-0071-28A0-F842-FFF3823D9B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571188"/>
              </p:ext>
            </p:extLst>
          </p:nvPr>
        </p:nvGraphicFramePr>
        <p:xfrm>
          <a:off x="-990600" y="-152400"/>
          <a:ext cx="20802600" cy="1188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F4A7BCA-E11A-A946-0181-D114344881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2752" y="2743200"/>
            <a:ext cx="4015896" cy="48880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C662BD-7AAA-F2F1-A714-6886314031EC}"/>
              </a:ext>
            </a:extLst>
          </p:cNvPr>
          <p:cNvSpPr txBox="1"/>
          <p:nvPr/>
        </p:nvSpPr>
        <p:spPr>
          <a:xfrm>
            <a:off x="1341121" y="524486"/>
            <a:ext cx="23438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dirty="0"/>
              <a:t>PENDIDIKAN</a:t>
            </a:r>
          </a:p>
        </p:txBody>
      </p:sp>
    </p:spTree>
    <p:extLst>
      <p:ext uri="{BB962C8B-B14F-4D97-AF65-F5344CB8AC3E}">
        <p14:creationId xmlns:p14="http://schemas.microsoft.com/office/powerpoint/2010/main" val="302321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2">
            <a:extLst>
              <a:ext uri="{FF2B5EF4-FFF2-40B4-BE49-F238E27FC236}">
                <a16:creationId xmlns:a16="http://schemas.microsoft.com/office/drawing/2014/main" id="{26A49E3E-2D0A-56D3-F106-66317243D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" y="6204079"/>
            <a:ext cx="3737101" cy="486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>
            <a:extLst>
              <a:ext uri="{FF2B5EF4-FFF2-40B4-BE49-F238E27FC236}">
                <a16:creationId xmlns:a16="http://schemas.microsoft.com/office/drawing/2014/main" id="{B95EB92F-F5A2-4050-4A0D-D79FB8D40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82" y="6204078"/>
            <a:ext cx="3369920" cy="477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6">
            <a:extLst>
              <a:ext uri="{FF2B5EF4-FFF2-40B4-BE49-F238E27FC236}">
                <a16:creationId xmlns:a16="http://schemas.microsoft.com/office/drawing/2014/main" id="{94AAB81D-AC17-09C9-CE37-EC849961E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32" y="0"/>
            <a:ext cx="4145854" cy="601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D6BCE8-CC16-1109-C084-BE0B4F1F5B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882" r="20021"/>
          <a:stretch/>
        </p:blipFill>
        <p:spPr>
          <a:xfrm>
            <a:off x="7811615" y="6197826"/>
            <a:ext cx="2913669" cy="46921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446363-A46C-4D56-618A-BAF8BC49B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777" t="1457" r="23327" b="2474"/>
          <a:stretch/>
        </p:blipFill>
        <p:spPr>
          <a:xfrm>
            <a:off x="8815407" y="12049"/>
            <a:ext cx="3843222" cy="5964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FF060-8CF1-3F6B-E260-30ADCBDB2F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17437" y="6197825"/>
            <a:ext cx="5161163" cy="45808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C11F37-43DF-3EA8-C1E9-6361C0B11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5996" y="-1091"/>
            <a:ext cx="3026355" cy="5964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B6E4DD-83BF-F6E8-26AA-75698C0F19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2714"/>
          <a:stretch/>
        </p:blipFill>
        <p:spPr>
          <a:xfrm>
            <a:off x="16038514" y="0"/>
            <a:ext cx="3339232" cy="5791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D5DE7-0326-4C82-2E62-CBBF799F06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64526" y="6197826"/>
            <a:ext cx="2913669" cy="46921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5F806-A132-8C65-4898-E12B1120D0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576" y="-25038"/>
            <a:ext cx="4255715" cy="60391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69DDD-8A32-0240-3910-EDBC548A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ptos Narrow" panose="020B0004020202020204" pitchFamily="34" charset="0"/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BC775-CDBD-B73C-3A87-DC8027532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614" y="2144693"/>
            <a:ext cx="16824960" cy="8243907"/>
          </a:xfrm>
        </p:spPr>
        <p:txBody>
          <a:bodyPr/>
          <a:lstStyle/>
          <a:p>
            <a:pPr algn="l"/>
            <a:r>
              <a:rPr lang="en-US" sz="5120" dirty="0">
                <a:highlight>
                  <a:srgbClr val="FFFF00"/>
                </a:highlight>
                <a:latin typeface="Aptos Narrow" panose="020B0004020202020204" pitchFamily="34" charset="0"/>
              </a:rPr>
              <a:t>MEMAHAHI PERKEMBANGAN PESERTA DIDIK SD/ MI</a:t>
            </a:r>
          </a:p>
          <a:p>
            <a:pPr algn="l"/>
            <a:r>
              <a:rPr lang="en-US" sz="5120" dirty="0">
                <a:highlight>
                  <a:srgbClr val="00FF00"/>
                </a:highlight>
                <a:latin typeface="Aptos Narrow" panose="020B0004020202020204" pitchFamily="34" charset="0"/>
              </a:rPr>
              <a:t>CERIA RA (CERITA ISLAMI ANAK </a:t>
            </a:r>
            <a:r>
              <a:rPr lang="en-US" sz="5120" i="1" dirty="0">
                <a:highlight>
                  <a:srgbClr val="00FF00"/>
                </a:highlight>
                <a:latin typeface="Aptos Narrow" panose="020B0004020202020204" pitchFamily="34" charset="0"/>
              </a:rPr>
              <a:t>RAHMATAN LIL’ALAMIN</a:t>
            </a:r>
            <a:r>
              <a:rPr lang="en-US" sz="5120" dirty="0">
                <a:highlight>
                  <a:srgbClr val="00FF00"/>
                </a:highlight>
                <a:latin typeface="Aptos Narrow" panose="020B0004020202020204" pitchFamily="34" charset="0"/>
              </a:rPr>
              <a:t>)</a:t>
            </a:r>
          </a:p>
          <a:p>
            <a:pPr algn="l"/>
            <a:r>
              <a:rPr lang="en-US" sz="6400" dirty="0">
                <a:highlight>
                  <a:srgbClr val="FF0000"/>
                </a:highlight>
                <a:latin typeface="Aptos Narrow" panose="020B0004020202020204" pitchFamily="34" charset="0"/>
              </a:rPr>
              <a:t>CERMAT P5</a:t>
            </a:r>
          </a:p>
          <a:p>
            <a:endParaRPr lang="en-US" sz="6400" dirty="0">
              <a:highlight>
                <a:srgbClr val="FF0000"/>
              </a:highlight>
              <a:latin typeface="Aptos Narrow" panose="020B0004020202020204" pitchFamily="34" charset="0"/>
            </a:endParaRPr>
          </a:p>
          <a:p>
            <a:pPr indent="0" algn="r"/>
            <a:r>
              <a:rPr lang="en-US" sz="6400" dirty="0">
                <a:highlight>
                  <a:srgbClr val="FBC993"/>
                </a:highlight>
                <a:latin typeface="Aptos Narrow" panose="020B0004020202020204" pitchFamily="34" charset="0"/>
              </a:rPr>
              <a:t>on Review;</a:t>
            </a:r>
          </a:p>
          <a:p>
            <a:pPr indent="0" algn="r"/>
            <a:r>
              <a:rPr lang="en-US" sz="60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Stimulasi</a:t>
            </a:r>
            <a:r>
              <a:rPr lang="en-US" sz="6000" dirty="0">
                <a:highlight>
                  <a:srgbClr val="51BFAA"/>
                </a:highlight>
                <a:latin typeface="Aptos Narrow" panose="020B0004020202020204" pitchFamily="34" charset="0"/>
              </a:rPr>
              <a:t> Higher Order </a:t>
            </a:r>
            <a:r>
              <a:rPr lang="en-US" sz="60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Thingking</a:t>
            </a:r>
            <a:r>
              <a:rPr lang="en-US" sz="6000" dirty="0">
                <a:highlight>
                  <a:srgbClr val="51BFAA"/>
                </a:highlight>
                <a:latin typeface="Aptos Narrow" panose="020B0004020202020204" pitchFamily="34" charset="0"/>
              </a:rPr>
              <a:t> Skill </a:t>
            </a:r>
            <a:r>
              <a:rPr lang="en-US" sz="60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Melalui</a:t>
            </a:r>
            <a:r>
              <a:rPr lang="en-US" sz="6000" dirty="0">
                <a:highlight>
                  <a:srgbClr val="51BFAA"/>
                </a:highlight>
                <a:latin typeface="Aptos Narrow" panose="020B0004020202020204" pitchFamily="34" charset="0"/>
              </a:rPr>
              <a:t> </a:t>
            </a:r>
            <a:r>
              <a:rPr lang="en-US" sz="60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Permainan</a:t>
            </a:r>
            <a:r>
              <a:rPr lang="en-US" sz="6000" dirty="0">
                <a:highlight>
                  <a:srgbClr val="51BFAA"/>
                </a:highlight>
                <a:latin typeface="Aptos Narrow" panose="020B0004020202020204" pitchFamily="34" charset="0"/>
              </a:rPr>
              <a:t> </a:t>
            </a:r>
            <a:r>
              <a:rPr lang="en-US" sz="60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Tradisional</a:t>
            </a:r>
            <a:r>
              <a:rPr lang="en-US" sz="6000" dirty="0">
                <a:highlight>
                  <a:srgbClr val="51BFAA"/>
                </a:highlight>
                <a:latin typeface="Aptos Narrow" panose="020B0004020202020204" pitchFamily="34" charset="0"/>
              </a:rPr>
              <a:t> </a:t>
            </a:r>
          </a:p>
          <a:p>
            <a:pPr indent="0" algn="r"/>
            <a:r>
              <a:rPr lang="en-US" sz="6400" dirty="0">
                <a:highlight>
                  <a:srgbClr val="51BFAA"/>
                </a:highlight>
                <a:latin typeface="Aptos Narrow" panose="020B0004020202020204" pitchFamily="34" charset="0"/>
              </a:rPr>
              <a:t>Parenting </a:t>
            </a:r>
            <a:r>
              <a:rPr lang="en-US" sz="64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Seputar</a:t>
            </a:r>
            <a:r>
              <a:rPr lang="en-US" sz="6400" dirty="0">
                <a:highlight>
                  <a:srgbClr val="51BFAA"/>
                </a:highlight>
                <a:latin typeface="Aptos Narrow" panose="020B0004020202020204" pitchFamily="34" charset="0"/>
              </a:rPr>
              <a:t> </a:t>
            </a:r>
            <a:r>
              <a:rPr lang="en-US" sz="6400" dirty="0" err="1">
                <a:highlight>
                  <a:srgbClr val="51BFAA"/>
                </a:highlight>
                <a:latin typeface="Aptos Narrow" panose="020B0004020202020204" pitchFamily="34" charset="0"/>
              </a:rPr>
              <a:t>Kebutuhan</a:t>
            </a:r>
            <a:r>
              <a:rPr lang="en-US" sz="6400" dirty="0">
                <a:highlight>
                  <a:srgbClr val="51BFAA"/>
                </a:highlight>
                <a:latin typeface="Aptos Narrow" panose="020B0004020202020204" pitchFamily="34" charset="0"/>
              </a:rPr>
              <a:t> AUD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8BC787-331E-8930-BC95-DA4668AEE025}"/>
              </a:ext>
            </a:extLst>
          </p:cNvPr>
          <p:cNvSpPr txBox="1"/>
          <p:nvPr/>
        </p:nvSpPr>
        <p:spPr>
          <a:xfrm>
            <a:off x="2514600" y="381000"/>
            <a:ext cx="899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AKAN SEGERA TERBIT DI ERLANGGA</a:t>
            </a:r>
          </a:p>
        </p:txBody>
      </p:sp>
    </p:spTree>
    <p:extLst>
      <p:ext uri="{BB962C8B-B14F-4D97-AF65-F5344CB8AC3E}">
        <p14:creationId xmlns:p14="http://schemas.microsoft.com/office/powerpoint/2010/main" val="424051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A4F37AB6-4681-D744-2F89-2949D0867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3466" y="3585941"/>
            <a:ext cx="10808582" cy="2735885"/>
          </a:xfrm>
        </p:spPr>
        <p:txBody>
          <a:bodyPr/>
          <a:lstStyle/>
          <a:p>
            <a:r>
              <a:rPr lang="en-US" sz="7040" dirty="0"/>
              <a:t>MENJADI GURU PAUD</a:t>
            </a:r>
            <a:br>
              <a:rPr lang="en-US" sz="6400" dirty="0"/>
            </a:br>
            <a:r>
              <a:rPr lang="en-US" sz="3200" dirty="0" err="1"/>
              <a:t>Berkarakter</a:t>
            </a:r>
            <a:r>
              <a:rPr lang="en-US" sz="3200" dirty="0"/>
              <a:t>, </a:t>
            </a:r>
            <a:r>
              <a:rPr lang="en-US" sz="3200" dirty="0" err="1"/>
              <a:t>Menyenangkan</a:t>
            </a:r>
            <a:r>
              <a:rPr lang="en-US" sz="3200" dirty="0"/>
              <a:t>, &amp; </a:t>
            </a:r>
            <a:r>
              <a:rPr lang="en-US" sz="3200" dirty="0" err="1"/>
              <a:t>Komunikatif</a:t>
            </a:r>
            <a:endParaRPr lang="en-US" sz="6400" dirty="0"/>
          </a:p>
        </p:txBody>
      </p:sp>
      <p:sp>
        <p:nvSpPr>
          <p:cNvPr id="26" name="Subtitle 25">
            <a:extLst>
              <a:ext uri="{FF2B5EF4-FFF2-40B4-BE49-F238E27FC236}">
                <a16:creationId xmlns:a16="http://schemas.microsoft.com/office/drawing/2014/main" id="{06930851-3EE7-5B25-F590-CCB7467A2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3466" y="8333654"/>
            <a:ext cx="7798003" cy="1009498"/>
          </a:xfrm>
        </p:spPr>
        <p:txBody>
          <a:bodyPr/>
          <a:lstStyle/>
          <a:p>
            <a:r>
              <a:rPr lang="en-US" dirty="0"/>
              <a:t>Eko Setiawan</a:t>
            </a:r>
          </a:p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11448-7171-865E-DFD9-6FF5E780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373B50-BD1B-F883-FB2B-E487A547D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4846" y="1299667"/>
            <a:ext cx="6135405" cy="788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23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65A7A-B74C-2FF7-C298-420480441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Ayo Kita Amati!!!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27341-28C5-B812-750B-D90D084A1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600" y="2510248"/>
            <a:ext cx="9372600" cy="3433351"/>
          </a:xfrm>
        </p:spPr>
        <p:txBody>
          <a:bodyPr/>
          <a:lstStyle/>
          <a:p>
            <a:r>
              <a:rPr lang="en-US" dirty="0" err="1"/>
              <a:t>Ingatkah</a:t>
            </a:r>
            <a:r>
              <a:rPr lang="en-US" dirty="0"/>
              <a:t> </a:t>
            </a:r>
            <a:r>
              <a:rPr lang="en-US" dirty="0" err="1"/>
              <a:t>satu-persatu</a:t>
            </a:r>
            <a:r>
              <a:rPr lang="en-US" dirty="0"/>
              <a:t> Murid di </a:t>
            </a:r>
            <a:r>
              <a:rPr lang="en-US" dirty="0" err="1"/>
              <a:t>Kelas</a:t>
            </a:r>
            <a:r>
              <a:rPr lang="en-US" dirty="0"/>
              <a:t>!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murid-murid di </a:t>
            </a:r>
            <a:r>
              <a:rPr lang="en-US" dirty="0" err="1"/>
              <a:t>Kelas</a:t>
            </a:r>
            <a:r>
              <a:rPr lang="en-US" dirty="0"/>
              <a:t>?</a:t>
            </a:r>
          </a:p>
          <a:p>
            <a:r>
              <a:rPr lang="en-US" dirty="0" err="1"/>
              <a:t>Tahukah</a:t>
            </a:r>
            <a:r>
              <a:rPr lang="en-US" dirty="0"/>
              <a:t> Anda </a:t>
            </a:r>
            <a:r>
              <a:rPr lang="en-US" dirty="0" err="1"/>
              <a:t>kekuatan</a:t>
            </a:r>
            <a:r>
              <a:rPr lang="en-US" dirty="0"/>
              <a:t> murid-murid di </a:t>
            </a:r>
            <a:r>
              <a:rPr lang="en-US" dirty="0" err="1"/>
              <a:t>kelas</a:t>
            </a:r>
            <a:r>
              <a:rPr lang="en-US" dirty="0"/>
              <a:t>?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?</a:t>
            </a:r>
          </a:p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?</a:t>
            </a:r>
          </a:p>
          <a:p>
            <a:r>
              <a:rPr lang="en-US" dirty="0" err="1"/>
              <a:t>Siapakah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calistung</a:t>
            </a:r>
            <a:r>
              <a:rPr lang="en-US" dirty="0"/>
              <a:t> paling </a:t>
            </a:r>
            <a:r>
              <a:rPr lang="en-US" dirty="0" err="1"/>
              <a:t>baik</a:t>
            </a:r>
            <a:r>
              <a:rPr lang="en-US" dirty="0"/>
              <a:t>?</a:t>
            </a:r>
          </a:p>
          <a:p>
            <a:r>
              <a:rPr lang="en-US" dirty="0" err="1"/>
              <a:t>Siapakah</a:t>
            </a:r>
            <a:r>
              <a:rPr lang="en-US" dirty="0"/>
              <a:t> yang </a:t>
            </a:r>
            <a:r>
              <a:rPr lang="en-US" dirty="0" err="1"/>
              <a:t>sebaliknya</a:t>
            </a:r>
            <a:r>
              <a:rPr lang="en-US" dirty="0"/>
              <a:t>?</a:t>
            </a:r>
          </a:p>
          <a:p>
            <a:r>
              <a:rPr lang="en-US" dirty="0" err="1"/>
              <a:t>Siapakah</a:t>
            </a:r>
            <a:r>
              <a:rPr lang="en-US" dirty="0"/>
              <a:t> yang </a:t>
            </a:r>
            <a:r>
              <a:rPr lang="en-US" dirty="0" err="1"/>
              <a:t>menyukai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berkelompok</a:t>
            </a:r>
            <a:r>
              <a:rPr lang="en-US" dirty="0"/>
              <a:t>?</a:t>
            </a:r>
          </a:p>
          <a:p>
            <a:r>
              <a:rPr lang="en-US" dirty="0" err="1"/>
              <a:t>Siapa</a:t>
            </a:r>
            <a:r>
              <a:rPr lang="en-US" dirty="0"/>
              <a:t> yang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berkelompok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70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DECEC-42F9-A916-8FB8-701DCA4D5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FCF211-D100-0234-2287-FF9B11FF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7695">
            <a:off x="17358868" y="7943956"/>
            <a:ext cx="1457454" cy="193156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48EAEFA-C0B6-F2F4-41B2-1188019700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92" r="25"/>
          <a:stretch>
            <a:fillRect/>
          </a:stretch>
        </p:blipFill>
        <p:spPr>
          <a:xfrm>
            <a:off x="5770881" y="1488440"/>
            <a:ext cx="11729234" cy="829056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0BA3CBE-1C72-29AF-F684-CBCA29697F96}"/>
              </a:ext>
            </a:extLst>
          </p:cNvPr>
          <p:cNvSpPr txBox="1"/>
          <p:nvPr/>
        </p:nvSpPr>
        <p:spPr>
          <a:xfrm>
            <a:off x="875619" y="4351867"/>
            <a:ext cx="8877982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13"/>
              </a:lnSpc>
            </a:pPr>
            <a:r>
              <a:rPr lang="en-US" sz="10666" spc="-318" dirty="0">
                <a:solidFill>
                  <a:srgbClr val="F16139"/>
                </a:solidFill>
                <a:latin typeface="Berlin Sans FB Demi" panose="020E0802020502020306" pitchFamily="34" charset="0"/>
              </a:rPr>
              <a:t>MURID ANDA?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697389A-84E0-5CC0-C10E-776BB19EFC77}"/>
              </a:ext>
            </a:extLst>
          </p:cNvPr>
          <p:cNvSpPr txBox="1"/>
          <p:nvPr/>
        </p:nvSpPr>
        <p:spPr>
          <a:xfrm>
            <a:off x="875619" y="2895600"/>
            <a:ext cx="7857966" cy="1650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61"/>
              </a:lnSpc>
            </a:pPr>
            <a:r>
              <a:rPr lang="en-US" sz="12661" dirty="0" err="1">
                <a:solidFill>
                  <a:srgbClr val="242424"/>
                </a:solidFill>
                <a:latin typeface="Holiday"/>
              </a:rPr>
              <a:t>Siapa</a:t>
            </a:r>
            <a:r>
              <a:rPr lang="en-US" sz="12661" dirty="0">
                <a:solidFill>
                  <a:srgbClr val="242424"/>
                </a:solidFill>
                <a:latin typeface="Holiday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610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8C0943-1BD0-DFEE-F8B9-68228BBE9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38"/>
          <a:stretch/>
        </p:blipFill>
        <p:spPr>
          <a:xfrm>
            <a:off x="1447800" y="1447800"/>
            <a:ext cx="16230600" cy="77247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BC2A29-48E3-69AD-4659-F8A43E5725D3}"/>
              </a:ext>
            </a:extLst>
          </p:cNvPr>
          <p:cNvSpPr/>
          <p:nvPr/>
        </p:nvSpPr>
        <p:spPr>
          <a:xfrm>
            <a:off x="12801600" y="1447800"/>
            <a:ext cx="12954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37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0972800"/>
          <a:chOff x="0" y="0"/>
          <a:chExt cx="19507200" cy="109728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07200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0972800"/>
          <a:chOff x="0" y="0"/>
          <a:chExt cx="19507200" cy="109728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507200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F38581-A422-ECDF-355D-5A0064AF9B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6" t="29631" r="34897" b="10189"/>
          <a:stretch/>
        </p:blipFill>
        <p:spPr>
          <a:xfrm>
            <a:off x="457201" y="152400"/>
            <a:ext cx="18516600" cy="106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95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ED0428-BDAE-60B0-A016-6ACFBCC14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6" t="31483" r="35418" b="16669"/>
          <a:stretch/>
        </p:blipFill>
        <p:spPr>
          <a:xfrm>
            <a:off x="615043" y="556470"/>
            <a:ext cx="17901557" cy="995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04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1FE175-76D6-C353-B886-024BE42519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6" t="32409" r="34897" b="14818"/>
          <a:stretch/>
        </p:blipFill>
        <p:spPr>
          <a:xfrm>
            <a:off x="787400" y="761307"/>
            <a:ext cx="17500600" cy="960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37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A66B23-E260-F5B7-E3DC-95A8E901E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6" t="31483" r="34897" b="16669"/>
          <a:stretch/>
        </p:blipFill>
        <p:spPr>
          <a:xfrm>
            <a:off x="887185" y="609600"/>
            <a:ext cx="1766207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88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32086F-35F7-B71E-26E3-992F60B852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6" t="31483" r="34897" b="18522"/>
          <a:stretch/>
        </p:blipFill>
        <p:spPr>
          <a:xfrm>
            <a:off x="529167" y="551935"/>
            <a:ext cx="18444633" cy="1011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17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2A9E-9F53-684E-F47C-A3D763D1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AF745-22FB-73F4-49BF-711C8DFE1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8E7309-F09D-D333-6847-2747038F2562}"/>
              </a:ext>
            </a:extLst>
          </p:cNvPr>
          <p:cNvSpPr txBox="1"/>
          <p:nvPr/>
        </p:nvSpPr>
        <p:spPr>
          <a:xfrm>
            <a:off x="4971393" y="3916740"/>
            <a:ext cx="960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MODUL AJAR</a:t>
            </a:r>
          </a:p>
          <a:p>
            <a:r>
              <a:rPr lang="en-US" sz="4800" dirty="0"/>
              <a:t>PEMBELAJARAN BERDIFERENSIASI</a:t>
            </a:r>
          </a:p>
        </p:txBody>
      </p:sp>
    </p:spTree>
    <p:extLst>
      <p:ext uri="{BB962C8B-B14F-4D97-AF65-F5344CB8AC3E}">
        <p14:creationId xmlns:p14="http://schemas.microsoft.com/office/powerpoint/2010/main" val="3428273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CDC6A-DA7E-E801-7DCA-5BA79218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9A4AA-BB60-0E7E-C795-92744616C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AB9824-0C30-E702-0354-A980DF510D5C}"/>
              </a:ext>
            </a:extLst>
          </p:cNvPr>
          <p:cNvSpPr txBox="1"/>
          <p:nvPr/>
        </p:nvSpPr>
        <p:spPr>
          <a:xfrm>
            <a:off x="1295400" y="1676400"/>
            <a:ext cx="17145000" cy="7909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MANA DI MANA</a:t>
            </a:r>
          </a:p>
          <a:p>
            <a:endParaRPr lang="en-US" sz="4400" dirty="0"/>
          </a:p>
          <a:p>
            <a:r>
              <a:rPr lang="en-US" sz="6000" dirty="0"/>
              <a:t>MANA DIMANA BANYAK GEDUNG INDAH</a:t>
            </a:r>
          </a:p>
          <a:p>
            <a:r>
              <a:rPr lang="en-US" sz="6000" dirty="0"/>
              <a:t>BANYAK GEDUNG INDAH ADA DI PERKOTAAN</a:t>
            </a:r>
          </a:p>
          <a:p>
            <a:r>
              <a:rPr lang="en-US" sz="6000" dirty="0"/>
              <a:t>MANA DIMANA BANYAK GEDUNG TINGGI</a:t>
            </a:r>
          </a:p>
          <a:p>
            <a:r>
              <a:rPr lang="en-US" sz="6000" dirty="0"/>
              <a:t>BANYAK GEDUNG TINGGI DI KOTA-KOTA BESAR</a:t>
            </a:r>
          </a:p>
          <a:p>
            <a:endParaRPr lang="en-US" sz="6000" dirty="0"/>
          </a:p>
          <a:p>
            <a:r>
              <a:rPr lang="en-US" sz="6000" dirty="0"/>
              <a:t>ADA KOTA JAKARTA, ADA KOTA SEMARANG, </a:t>
            </a:r>
          </a:p>
          <a:p>
            <a:r>
              <a:rPr lang="en-US" sz="6000" dirty="0"/>
              <a:t>ADA KOTA BANDUNG, DAN JUGA SURABAYA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06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3CADED-0827-5620-55C0-FAEC76770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6" t="31483" r="36460" b="14817"/>
          <a:stretch/>
        </p:blipFill>
        <p:spPr>
          <a:xfrm>
            <a:off x="1066800" y="492807"/>
            <a:ext cx="17449800" cy="941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45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C0BB0-EAF2-1CAD-C3E0-084C50473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任意多边形 569">
            <a:extLst>
              <a:ext uri="{FF2B5EF4-FFF2-40B4-BE49-F238E27FC236}">
                <a16:creationId xmlns:a16="http://schemas.microsoft.com/office/drawing/2014/main" id="{A494CAF7-EC36-FB5A-2E0B-6CDDE786E306}"/>
              </a:ext>
            </a:extLst>
          </p:cNvPr>
          <p:cNvSpPr/>
          <p:nvPr/>
        </p:nvSpPr>
        <p:spPr>
          <a:xfrm>
            <a:off x="-63501" y="-58419"/>
            <a:ext cx="19570701" cy="10972800"/>
          </a:xfrm>
          <a:custGeom>
            <a:avLst/>
            <a:gdLst>
              <a:gd name="connsiteX0" fmla="*/ 7126265 w 12231665"/>
              <a:gd name="connsiteY0" fmla="*/ 0 h 6858002"/>
              <a:gd name="connsiteX1" fmla="*/ 12231665 w 12231665"/>
              <a:gd name="connsiteY1" fmla="*/ 0 h 6858002"/>
              <a:gd name="connsiteX2" fmla="*/ 12231665 w 12231665"/>
              <a:gd name="connsiteY2" fmla="*/ 6858002 h 6858002"/>
              <a:gd name="connsiteX3" fmla="*/ 12191999 w 12231665"/>
              <a:gd name="connsiteY3" fmla="*/ 6858002 h 6858002"/>
              <a:gd name="connsiteX4" fmla="*/ 7126265 w 12231665"/>
              <a:gd name="connsiteY4" fmla="*/ 6858002 h 6858002"/>
              <a:gd name="connsiteX5" fmla="*/ 6461796 w 12231665"/>
              <a:gd name="connsiteY5" fmla="*/ 6858002 h 6858002"/>
              <a:gd name="connsiteX6" fmla="*/ 4652518 w 12231665"/>
              <a:gd name="connsiteY6" fmla="*/ 6858002 h 6858002"/>
              <a:gd name="connsiteX7" fmla="*/ 0 w 12231665"/>
              <a:gd name="connsiteY7" fmla="*/ 6858002 h 6858002"/>
              <a:gd name="connsiteX8" fmla="*/ 0 w 12231665"/>
              <a:gd name="connsiteY8" fmla="*/ 6057902 h 6858002"/>
              <a:gd name="connsiteX9" fmla="*/ 5532124 w 12231665"/>
              <a:gd name="connsiteY9" fmla="*/ 6057902 h 6858002"/>
              <a:gd name="connsiteX10" fmla="*/ 7126265 w 12231665"/>
              <a:gd name="connsiteY10" fmla="*/ 460785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31665" h="6858002">
                <a:moveTo>
                  <a:pt x="7126265" y="0"/>
                </a:moveTo>
                <a:lnTo>
                  <a:pt x="12231665" y="0"/>
                </a:lnTo>
                <a:lnTo>
                  <a:pt x="12231665" y="6858002"/>
                </a:lnTo>
                <a:lnTo>
                  <a:pt x="12191999" y="6858002"/>
                </a:lnTo>
                <a:lnTo>
                  <a:pt x="7126265" y="6858002"/>
                </a:lnTo>
                <a:lnTo>
                  <a:pt x="6461796" y="6858002"/>
                </a:lnTo>
                <a:lnTo>
                  <a:pt x="4652518" y="6858002"/>
                </a:lnTo>
                <a:lnTo>
                  <a:pt x="0" y="6858002"/>
                </a:lnTo>
                <a:lnTo>
                  <a:pt x="0" y="6057902"/>
                </a:lnTo>
                <a:lnTo>
                  <a:pt x="5532124" y="6057902"/>
                </a:lnTo>
                <a:lnTo>
                  <a:pt x="7126265" y="4607853"/>
                </a:lnTo>
                <a:close/>
              </a:path>
            </a:pathLst>
          </a:custGeom>
          <a:solidFill>
            <a:srgbClr val="3DA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grpSp>
        <p:nvGrpSpPr>
          <p:cNvPr id="4099" name="组合 617">
            <a:extLst>
              <a:ext uri="{FF2B5EF4-FFF2-40B4-BE49-F238E27FC236}">
                <a16:creationId xmlns:a16="http://schemas.microsoft.com/office/drawing/2014/main" id="{9BEEAB3A-F550-7EE7-AA7E-5FF50E327CA1}"/>
              </a:ext>
            </a:extLst>
          </p:cNvPr>
          <p:cNvGrpSpPr>
            <a:grpSpLocks/>
          </p:cNvGrpSpPr>
          <p:nvPr/>
        </p:nvGrpSpPr>
        <p:grpSpPr bwMode="auto">
          <a:xfrm>
            <a:off x="12763501" y="7117081"/>
            <a:ext cx="6042659" cy="1681480"/>
            <a:chOff x="8072356" y="1205108"/>
            <a:chExt cx="3492286" cy="986991"/>
          </a:xfrm>
        </p:grpSpPr>
        <p:sp>
          <p:nvSpPr>
            <p:cNvPr id="619" name="矩形 570">
              <a:extLst>
                <a:ext uri="{FF2B5EF4-FFF2-40B4-BE49-F238E27FC236}">
                  <a16:creationId xmlns:a16="http://schemas.microsoft.com/office/drawing/2014/main" id="{52EB2143-96A4-2E57-1C6F-A3567346B60C}"/>
                </a:ext>
              </a:extLst>
            </p:cNvPr>
            <p:cNvSpPr/>
            <p:nvPr/>
          </p:nvSpPr>
          <p:spPr>
            <a:xfrm>
              <a:off x="8183921" y="1281146"/>
              <a:ext cx="3380721" cy="910953"/>
            </a:xfrm>
            <a:custGeom>
              <a:avLst/>
              <a:gdLst>
                <a:gd name="connsiteX0" fmla="*/ 0 w 3522887"/>
                <a:gd name="connsiteY0" fmla="*/ 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0 w 3522887"/>
                <a:gd name="connsiteY4" fmla="*/ 0 h 878616"/>
                <a:gd name="connsiteX0" fmla="*/ 76200 w 3522887"/>
                <a:gd name="connsiteY0" fmla="*/ 49530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76200 w 3522887"/>
                <a:gd name="connsiteY4" fmla="*/ 495300 h 878616"/>
                <a:gd name="connsiteX0" fmla="*/ 76200 w 3694337"/>
                <a:gd name="connsiteY0" fmla="*/ 533400 h 916716"/>
                <a:gd name="connsiteX1" fmla="*/ 3694337 w 3694337"/>
                <a:gd name="connsiteY1" fmla="*/ 0 h 916716"/>
                <a:gd name="connsiteX2" fmla="*/ 3522887 w 3694337"/>
                <a:gd name="connsiteY2" fmla="*/ 916716 h 916716"/>
                <a:gd name="connsiteX3" fmla="*/ 0 w 3694337"/>
                <a:gd name="connsiteY3" fmla="*/ 916716 h 916716"/>
                <a:gd name="connsiteX4" fmla="*/ 76200 w 3694337"/>
                <a:gd name="connsiteY4" fmla="*/ 533400 h 91671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484787 w 3656237"/>
                <a:gd name="connsiteY2" fmla="*/ 9167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332387 w 3656237"/>
                <a:gd name="connsiteY2" fmla="*/ 7071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03837 w 3656237"/>
                <a:gd name="connsiteY2" fmla="*/ 6690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41937 w 3656237"/>
                <a:gd name="connsiteY2" fmla="*/ 6500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237" h="1050066">
                  <a:moveTo>
                    <a:pt x="38100" y="533400"/>
                  </a:moveTo>
                  <a:lnTo>
                    <a:pt x="3656237" y="0"/>
                  </a:lnTo>
                  <a:lnTo>
                    <a:pt x="3541937" y="650016"/>
                  </a:lnTo>
                  <a:lnTo>
                    <a:pt x="0" y="1050066"/>
                  </a:lnTo>
                  <a:lnTo>
                    <a:pt x="38100" y="533400"/>
                  </a:lnTo>
                  <a:close/>
                </a:path>
              </a:pathLst>
            </a:custGeom>
            <a:solidFill>
              <a:srgbClr val="CF7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  <p:sp>
          <p:nvSpPr>
            <p:cNvPr id="620" name="矩形 619">
              <a:extLst>
                <a:ext uri="{FF2B5EF4-FFF2-40B4-BE49-F238E27FC236}">
                  <a16:creationId xmlns:a16="http://schemas.microsoft.com/office/drawing/2014/main" id="{4323CFE6-AFE2-685D-25BB-833D16ACB63F}"/>
                </a:ext>
              </a:extLst>
            </p:cNvPr>
            <p:cNvSpPr/>
            <p:nvPr/>
          </p:nvSpPr>
          <p:spPr>
            <a:xfrm>
              <a:off x="8072356" y="1205108"/>
              <a:ext cx="3257412" cy="761862"/>
            </a:xfrm>
            <a:prstGeom prst="rect">
              <a:avLst/>
            </a:prstGeom>
            <a:solidFill>
              <a:srgbClr val="F9A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</p:grpSp>
      <p:grpSp>
        <p:nvGrpSpPr>
          <p:cNvPr id="4100" name="组合 614">
            <a:extLst>
              <a:ext uri="{FF2B5EF4-FFF2-40B4-BE49-F238E27FC236}">
                <a16:creationId xmlns:a16="http://schemas.microsoft.com/office/drawing/2014/main" id="{64F25A49-E00D-808D-3898-36566F98B0DE}"/>
              </a:ext>
            </a:extLst>
          </p:cNvPr>
          <p:cNvGrpSpPr>
            <a:grpSpLocks/>
          </p:cNvGrpSpPr>
          <p:nvPr/>
        </p:nvGrpSpPr>
        <p:grpSpPr bwMode="auto">
          <a:xfrm>
            <a:off x="12763501" y="4747262"/>
            <a:ext cx="6042659" cy="1681480"/>
            <a:chOff x="8072356" y="1205108"/>
            <a:chExt cx="3492286" cy="986991"/>
          </a:xfrm>
        </p:grpSpPr>
        <p:sp>
          <p:nvSpPr>
            <p:cNvPr id="616" name="矩形 570">
              <a:extLst>
                <a:ext uri="{FF2B5EF4-FFF2-40B4-BE49-F238E27FC236}">
                  <a16:creationId xmlns:a16="http://schemas.microsoft.com/office/drawing/2014/main" id="{AB820AEC-73BF-2538-BA25-E917949F2254}"/>
                </a:ext>
              </a:extLst>
            </p:cNvPr>
            <p:cNvSpPr/>
            <p:nvPr/>
          </p:nvSpPr>
          <p:spPr>
            <a:xfrm>
              <a:off x="8183921" y="1281145"/>
              <a:ext cx="3380721" cy="910954"/>
            </a:xfrm>
            <a:custGeom>
              <a:avLst/>
              <a:gdLst>
                <a:gd name="connsiteX0" fmla="*/ 0 w 3522887"/>
                <a:gd name="connsiteY0" fmla="*/ 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0 w 3522887"/>
                <a:gd name="connsiteY4" fmla="*/ 0 h 878616"/>
                <a:gd name="connsiteX0" fmla="*/ 76200 w 3522887"/>
                <a:gd name="connsiteY0" fmla="*/ 49530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76200 w 3522887"/>
                <a:gd name="connsiteY4" fmla="*/ 495300 h 878616"/>
                <a:gd name="connsiteX0" fmla="*/ 76200 w 3694337"/>
                <a:gd name="connsiteY0" fmla="*/ 533400 h 916716"/>
                <a:gd name="connsiteX1" fmla="*/ 3694337 w 3694337"/>
                <a:gd name="connsiteY1" fmla="*/ 0 h 916716"/>
                <a:gd name="connsiteX2" fmla="*/ 3522887 w 3694337"/>
                <a:gd name="connsiteY2" fmla="*/ 916716 h 916716"/>
                <a:gd name="connsiteX3" fmla="*/ 0 w 3694337"/>
                <a:gd name="connsiteY3" fmla="*/ 916716 h 916716"/>
                <a:gd name="connsiteX4" fmla="*/ 76200 w 3694337"/>
                <a:gd name="connsiteY4" fmla="*/ 533400 h 91671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484787 w 3656237"/>
                <a:gd name="connsiteY2" fmla="*/ 9167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332387 w 3656237"/>
                <a:gd name="connsiteY2" fmla="*/ 7071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03837 w 3656237"/>
                <a:gd name="connsiteY2" fmla="*/ 6690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41937 w 3656237"/>
                <a:gd name="connsiteY2" fmla="*/ 6500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237" h="1050066">
                  <a:moveTo>
                    <a:pt x="38100" y="533400"/>
                  </a:moveTo>
                  <a:lnTo>
                    <a:pt x="3656237" y="0"/>
                  </a:lnTo>
                  <a:lnTo>
                    <a:pt x="3541937" y="650016"/>
                  </a:lnTo>
                  <a:lnTo>
                    <a:pt x="0" y="1050066"/>
                  </a:lnTo>
                  <a:lnTo>
                    <a:pt x="38100" y="533400"/>
                  </a:lnTo>
                  <a:close/>
                </a:path>
              </a:pathLst>
            </a:custGeom>
            <a:solidFill>
              <a:srgbClr val="CF7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  <p:sp>
          <p:nvSpPr>
            <p:cNvPr id="617" name="矩形 616">
              <a:extLst>
                <a:ext uri="{FF2B5EF4-FFF2-40B4-BE49-F238E27FC236}">
                  <a16:creationId xmlns:a16="http://schemas.microsoft.com/office/drawing/2014/main" id="{2F590498-1B60-3783-9975-8CFB39EDD747}"/>
                </a:ext>
              </a:extLst>
            </p:cNvPr>
            <p:cNvSpPr/>
            <p:nvPr/>
          </p:nvSpPr>
          <p:spPr>
            <a:xfrm>
              <a:off x="8072356" y="1205108"/>
              <a:ext cx="3257412" cy="761861"/>
            </a:xfrm>
            <a:prstGeom prst="rect">
              <a:avLst/>
            </a:prstGeom>
            <a:solidFill>
              <a:srgbClr val="F9A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F2CA803F-92BC-A01C-6529-7C4EDE6B7C8D}"/>
              </a:ext>
            </a:extLst>
          </p:cNvPr>
          <p:cNvSpPr/>
          <p:nvPr/>
        </p:nvSpPr>
        <p:spPr>
          <a:xfrm>
            <a:off x="8227061" y="3975101"/>
            <a:ext cx="1168400" cy="2608579"/>
          </a:xfrm>
          <a:prstGeom prst="rect">
            <a:avLst/>
          </a:prstGeom>
          <a:solidFill>
            <a:srgbClr val="CF7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4A3E6EF-F254-2620-CCFD-0CE441687480}"/>
              </a:ext>
            </a:extLst>
          </p:cNvPr>
          <p:cNvSpPr/>
          <p:nvPr/>
        </p:nvSpPr>
        <p:spPr>
          <a:xfrm>
            <a:off x="8100062" y="4155441"/>
            <a:ext cx="1170939" cy="2608581"/>
          </a:xfrm>
          <a:prstGeom prst="rect">
            <a:avLst/>
          </a:prstGeom>
          <a:solidFill>
            <a:srgbClr val="F9A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sp>
        <p:nvSpPr>
          <p:cNvPr id="4103" name="文本框 371">
            <a:extLst>
              <a:ext uri="{FF2B5EF4-FFF2-40B4-BE49-F238E27FC236}">
                <a16:creationId xmlns:a16="http://schemas.microsoft.com/office/drawing/2014/main" id="{7AC99532-2247-FD75-A97B-DEB85B10763C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8346975" y="4327039"/>
            <a:ext cx="677108" cy="220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komitmen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04" name="图片 566">
            <a:extLst>
              <a:ext uri="{FF2B5EF4-FFF2-40B4-BE49-F238E27FC236}">
                <a16:creationId xmlns:a16="http://schemas.microsoft.com/office/drawing/2014/main" id="{7FD97C44-B8A6-7240-2878-4EAA39EA85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284" y="1792053"/>
            <a:ext cx="3418840" cy="782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5" name="组合 573">
            <a:extLst>
              <a:ext uri="{FF2B5EF4-FFF2-40B4-BE49-F238E27FC236}">
                <a16:creationId xmlns:a16="http://schemas.microsoft.com/office/drawing/2014/main" id="{E60BB520-528E-DF80-B88C-F6141B054F86}"/>
              </a:ext>
            </a:extLst>
          </p:cNvPr>
          <p:cNvGrpSpPr>
            <a:grpSpLocks/>
          </p:cNvGrpSpPr>
          <p:nvPr/>
        </p:nvGrpSpPr>
        <p:grpSpPr bwMode="auto">
          <a:xfrm>
            <a:off x="12763501" y="2369822"/>
            <a:ext cx="6042659" cy="1681480"/>
            <a:chOff x="8072356" y="1205108"/>
            <a:chExt cx="3492286" cy="986991"/>
          </a:xfrm>
        </p:grpSpPr>
        <p:sp>
          <p:nvSpPr>
            <p:cNvPr id="571" name="矩形 570">
              <a:extLst>
                <a:ext uri="{FF2B5EF4-FFF2-40B4-BE49-F238E27FC236}">
                  <a16:creationId xmlns:a16="http://schemas.microsoft.com/office/drawing/2014/main" id="{7AF629C9-096F-4BF7-44AC-BAE18A67DAAE}"/>
                </a:ext>
              </a:extLst>
            </p:cNvPr>
            <p:cNvSpPr/>
            <p:nvPr/>
          </p:nvSpPr>
          <p:spPr>
            <a:xfrm>
              <a:off x="8183921" y="1281145"/>
              <a:ext cx="3380721" cy="910954"/>
            </a:xfrm>
            <a:custGeom>
              <a:avLst/>
              <a:gdLst>
                <a:gd name="connsiteX0" fmla="*/ 0 w 3522887"/>
                <a:gd name="connsiteY0" fmla="*/ 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0 w 3522887"/>
                <a:gd name="connsiteY4" fmla="*/ 0 h 878616"/>
                <a:gd name="connsiteX0" fmla="*/ 76200 w 3522887"/>
                <a:gd name="connsiteY0" fmla="*/ 49530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76200 w 3522887"/>
                <a:gd name="connsiteY4" fmla="*/ 495300 h 878616"/>
                <a:gd name="connsiteX0" fmla="*/ 76200 w 3694337"/>
                <a:gd name="connsiteY0" fmla="*/ 533400 h 916716"/>
                <a:gd name="connsiteX1" fmla="*/ 3694337 w 3694337"/>
                <a:gd name="connsiteY1" fmla="*/ 0 h 916716"/>
                <a:gd name="connsiteX2" fmla="*/ 3522887 w 3694337"/>
                <a:gd name="connsiteY2" fmla="*/ 916716 h 916716"/>
                <a:gd name="connsiteX3" fmla="*/ 0 w 3694337"/>
                <a:gd name="connsiteY3" fmla="*/ 916716 h 916716"/>
                <a:gd name="connsiteX4" fmla="*/ 76200 w 3694337"/>
                <a:gd name="connsiteY4" fmla="*/ 533400 h 91671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484787 w 3656237"/>
                <a:gd name="connsiteY2" fmla="*/ 9167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332387 w 3656237"/>
                <a:gd name="connsiteY2" fmla="*/ 7071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03837 w 3656237"/>
                <a:gd name="connsiteY2" fmla="*/ 6690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41937 w 3656237"/>
                <a:gd name="connsiteY2" fmla="*/ 6500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237" h="1050066">
                  <a:moveTo>
                    <a:pt x="38100" y="533400"/>
                  </a:moveTo>
                  <a:lnTo>
                    <a:pt x="3656237" y="0"/>
                  </a:lnTo>
                  <a:lnTo>
                    <a:pt x="3541937" y="650016"/>
                  </a:lnTo>
                  <a:lnTo>
                    <a:pt x="0" y="1050066"/>
                  </a:lnTo>
                  <a:lnTo>
                    <a:pt x="38100" y="533400"/>
                  </a:lnTo>
                  <a:close/>
                </a:path>
              </a:pathLst>
            </a:custGeom>
            <a:solidFill>
              <a:srgbClr val="CF7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  <p:sp>
          <p:nvSpPr>
            <p:cNvPr id="573" name="矩形 572">
              <a:extLst>
                <a:ext uri="{FF2B5EF4-FFF2-40B4-BE49-F238E27FC236}">
                  <a16:creationId xmlns:a16="http://schemas.microsoft.com/office/drawing/2014/main" id="{8B7C6D34-C4C7-2C50-E04E-BF5C901FDEE5}"/>
                </a:ext>
              </a:extLst>
            </p:cNvPr>
            <p:cNvSpPr/>
            <p:nvPr/>
          </p:nvSpPr>
          <p:spPr>
            <a:xfrm>
              <a:off x="8072356" y="1205108"/>
              <a:ext cx="3257412" cy="761861"/>
            </a:xfrm>
            <a:prstGeom prst="rect">
              <a:avLst/>
            </a:prstGeom>
            <a:solidFill>
              <a:srgbClr val="F9A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</p:grpSp>
      <p:sp>
        <p:nvSpPr>
          <p:cNvPr id="4106" name="文本框 587">
            <a:extLst>
              <a:ext uri="{FF2B5EF4-FFF2-40B4-BE49-F238E27FC236}">
                <a16:creationId xmlns:a16="http://schemas.microsoft.com/office/drawing/2014/main" id="{1EE61C9F-7343-37B3-CA79-F463FDAB6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3135" y="7445962"/>
            <a:ext cx="52772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BELAJAR SEPENUH HATI</a:t>
            </a:r>
            <a:endParaRPr lang="zh-CN" altLang="en-US" sz="384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7" name="文本框 588">
            <a:extLst>
              <a:ext uri="{FF2B5EF4-FFF2-40B4-BE49-F238E27FC236}">
                <a16:creationId xmlns:a16="http://schemas.microsoft.com/office/drawing/2014/main" id="{B5A1666C-050E-22FE-201B-D5BDB451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4911" y="2517141"/>
            <a:ext cx="57643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NO HP &amp; NO NGOBROL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8" name="文本框 593">
            <a:extLst>
              <a:ext uri="{FF2B5EF4-FFF2-40B4-BE49-F238E27FC236}">
                <a16:creationId xmlns:a16="http://schemas.microsoft.com/office/drawing/2014/main" id="{594BE967-D938-4270-80C0-BD386775B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9106" y="4931648"/>
            <a:ext cx="401501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84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BELAJAR AKTIF</a:t>
            </a:r>
            <a:endParaRPr lang="zh-CN" altLang="en-US" sz="384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1" name="任意多边形 610">
            <a:extLst>
              <a:ext uri="{FF2B5EF4-FFF2-40B4-BE49-F238E27FC236}">
                <a16:creationId xmlns:a16="http://schemas.microsoft.com/office/drawing/2014/main" id="{6BF732BB-17E8-8C33-EC9D-0236DD696EB6}"/>
              </a:ext>
            </a:extLst>
          </p:cNvPr>
          <p:cNvSpPr/>
          <p:nvPr/>
        </p:nvSpPr>
        <p:spPr>
          <a:xfrm>
            <a:off x="487680" y="375920"/>
            <a:ext cx="19570701" cy="10972800"/>
          </a:xfrm>
          <a:custGeom>
            <a:avLst/>
            <a:gdLst>
              <a:gd name="connsiteX0" fmla="*/ 7126265 w 12231665"/>
              <a:gd name="connsiteY0" fmla="*/ 0 h 6858002"/>
              <a:gd name="connsiteX1" fmla="*/ 12231665 w 12231665"/>
              <a:gd name="connsiteY1" fmla="*/ 0 h 6858002"/>
              <a:gd name="connsiteX2" fmla="*/ 12231665 w 12231665"/>
              <a:gd name="connsiteY2" fmla="*/ 6858002 h 6858002"/>
              <a:gd name="connsiteX3" fmla="*/ 12191999 w 12231665"/>
              <a:gd name="connsiteY3" fmla="*/ 6858002 h 6858002"/>
              <a:gd name="connsiteX4" fmla="*/ 7126265 w 12231665"/>
              <a:gd name="connsiteY4" fmla="*/ 6858002 h 6858002"/>
              <a:gd name="connsiteX5" fmla="*/ 6461796 w 12231665"/>
              <a:gd name="connsiteY5" fmla="*/ 6858002 h 6858002"/>
              <a:gd name="connsiteX6" fmla="*/ 4652518 w 12231665"/>
              <a:gd name="connsiteY6" fmla="*/ 6858002 h 6858002"/>
              <a:gd name="connsiteX7" fmla="*/ 0 w 12231665"/>
              <a:gd name="connsiteY7" fmla="*/ 6858002 h 6858002"/>
              <a:gd name="connsiteX8" fmla="*/ 0 w 12231665"/>
              <a:gd name="connsiteY8" fmla="*/ 6057902 h 6858002"/>
              <a:gd name="connsiteX9" fmla="*/ 5532124 w 12231665"/>
              <a:gd name="connsiteY9" fmla="*/ 6057902 h 6858002"/>
              <a:gd name="connsiteX10" fmla="*/ 7126265 w 12231665"/>
              <a:gd name="connsiteY10" fmla="*/ 460785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31665" h="6858002">
                <a:moveTo>
                  <a:pt x="7126265" y="0"/>
                </a:moveTo>
                <a:lnTo>
                  <a:pt x="12231665" y="0"/>
                </a:lnTo>
                <a:lnTo>
                  <a:pt x="12231665" y="6858002"/>
                </a:lnTo>
                <a:lnTo>
                  <a:pt x="12191999" y="6858002"/>
                </a:lnTo>
                <a:lnTo>
                  <a:pt x="7126265" y="6858002"/>
                </a:lnTo>
                <a:lnTo>
                  <a:pt x="6461796" y="6858002"/>
                </a:lnTo>
                <a:lnTo>
                  <a:pt x="4652518" y="6858002"/>
                </a:lnTo>
                <a:lnTo>
                  <a:pt x="0" y="6858002"/>
                </a:lnTo>
                <a:lnTo>
                  <a:pt x="0" y="6057902"/>
                </a:lnTo>
                <a:lnTo>
                  <a:pt x="5532124" y="6057902"/>
                </a:lnTo>
                <a:lnTo>
                  <a:pt x="7126265" y="4607853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grpSp>
        <p:nvGrpSpPr>
          <p:cNvPr id="2" name="组合 617">
            <a:extLst>
              <a:ext uri="{FF2B5EF4-FFF2-40B4-BE49-F238E27FC236}">
                <a16:creationId xmlns:a16="http://schemas.microsoft.com/office/drawing/2014/main" id="{4025ACCD-763F-B9EA-ECBE-7FC948DD139C}"/>
              </a:ext>
            </a:extLst>
          </p:cNvPr>
          <p:cNvGrpSpPr>
            <a:grpSpLocks/>
          </p:cNvGrpSpPr>
          <p:nvPr/>
        </p:nvGrpSpPr>
        <p:grpSpPr bwMode="auto">
          <a:xfrm>
            <a:off x="12860021" y="9043671"/>
            <a:ext cx="6042659" cy="1681480"/>
            <a:chOff x="8072356" y="1205108"/>
            <a:chExt cx="3492286" cy="986991"/>
          </a:xfrm>
        </p:grpSpPr>
        <p:sp>
          <p:nvSpPr>
            <p:cNvPr id="3" name="矩形 570">
              <a:extLst>
                <a:ext uri="{FF2B5EF4-FFF2-40B4-BE49-F238E27FC236}">
                  <a16:creationId xmlns:a16="http://schemas.microsoft.com/office/drawing/2014/main" id="{0ADCE492-EAFC-A00E-413F-7F1516756D69}"/>
                </a:ext>
              </a:extLst>
            </p:cNvPr>
            <p:cNvSpPr/>
            <p:nvPr/>
          </p:nvSpPr>
          <p:spPr>
            <a:xfrm>
              <a:off x="8183921" y="1281146"/>
              <a:ext cx="3380721" cy="910953"/>
            </a:xfrm>
            <a:custGeom>
              <a:avLst/>
              <a:gdLst>
                <a:gd name="connsiteX0" fmla="*/ 0 w 3522887"/>
                <a:gd name="connsiteY0" fmla="*/ 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0 w 3522887"/>
                <a:gd name="connsiteY4" fmla="*/ 0 h 878616"/>
                <a:gd name="connsiteX0" fmla="*/ 76200 w 3522887"/>
                <a:gd name="connsiteY0" fmla="*/ 49530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76200 w 3522887"/>
                <a:gd name="connsiteY4" fmla="*/ 495300 h 878616"/>
                <a:gd name="connsiteX0" fmla="*/ 76200 w 3694337"/>
                <a:gd name="connsiteY0" fmla="*/ 533400 h 916716"/>
                <a:gd name="connsiteX1" fmla="*/ 3694337 w 3694337"/>
                <a:gd name="connsiteY1" fmla="*/ 0 h 916716"/>
                <a:gd name="connsiteX2" fmla="*/ 3522887 w 3694337"/>
                <a:gd name="connsiteY2" fmla="*/ 916716 h 916716"/>
                <a:gd name="connsiteX3" fmla="*/ 0 w 3694337"/>
                <a:gd name="connsiteY3" fmla="*/ 916716 h 916716"/>
                <a:gd name="connsiteX4" fmla="*/ 76200 w 3694337"/>
                <a:gd name="connsiteY4" fmla="*/ 533400 h 91671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484787 w 3656237"/>
                <a:gd name="connsiteY2" fmla="*/ 9167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332387 w 3656237"/>
                <a:gd name="connsiteY2" fmla="*/ 7071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03837 w 3656237"/>
                <a:gd name="connsiteY2" fmla="*/ 6690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41937 w 3656237"/>
                <a:gd name="connsiteY2" fmla="*/ 6500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237" h="1050066">
                  <a:moveTo>
                    <a:pt x="38100" y="533400"/>
                  </a:moveTo>
                  <a:lnTo>
                    <a:pt x="3656237" y="0"/>
                  </a:lnTo>
                  <a:lnTo>
                    <a:pt x="3541937" y="650016"/>
                  </a:lnTo>
                  <a:lnTo>
                    <a:pt x="0" y="1050066"/>
                  </a:lnTo>
                  <a:lnTo>
                    <a:pt x="38100" y="533400"/>
                  </a:lnTo>
                  <a:close/>
                </a:path>
              </a:pathLst>
            </a:custGeom>
            <a:solidFill>
              <a:srgbClr val="CF7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  <p:sp>
          <p:nvSpPr>
            <p:cNvPr id="4" name="矩形 619">
              <a:extLst>
                <a:ext uri="{FF2B5EF4-FFF2-40B4-BE49-F238E27FC236}">
                  <a16:creationId xmlns:a16="http://schemas.microsoft.com/office/drawing/2014/main" id="{1BA19165-85EB-CA90-1EDE-2B600D04F710}"/>
                </a:ext>
              </a:extLst>
            </p:cNvPr>
            <p:cNvSpPr/>
            <p:nvPr/>
          </p:nvSpPr>
          <p:spPr>
            <a:xfrm>
              <a:off x="8072356" y="1205108"/>
              <a:ext cx="3257412" cy="761862"/>
            </a:xfrm>
            <a:prstGeom prst="rect">
              <a:avLst/>
            </a:prstGeom>
            <a:solidFill>
              <a:srgbClr val="F9A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</p:grpSp>
      <p:sp>
        <p:nvSpPr>
          <p:cNvPr id="5" name="文本框 593">
            <a:extLst>
              <a:ext uri="{FF2B5EF4-FFF2-40B4-BE49-F238E27FC236}">
                <a16:creationId xmlns:a16="http://schemas.microsoft.com/office/drawing/2014/main" id="{6352F39C-7FB1-1549-426F-6493C742F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4677" y="9210517"/>
            <a:ext cx="334989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84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PROGRESIVE</a:t>
            </a:r>
            <a:endParaRPr lang="zh-CN" altLang="en-US" sz="384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73">
            <a:extLst>
              <a:ext uri="{FF2B5EF4-FFF2-40B4-BE49-F238E27FC236}">
                <a16:creationId xmlns:a16="http://schemas.microsoft.com/office/drawing/2014/main" id="{869C974E-3C5E-4912-61E9-E21417691C6F}"/>
              </a:ext>
            </a:extLst>
          </p:cNvPr>
          <p:cNvGrpSpPr>
            <a:grpSpLocks/>
          </p:cNvGrpSpPr>
          <p:nvPr/>
        </p:nvGrpSpPr>
        <p:grpSpPr bwMode="auto">
          <a:xfrm>
            <a:off x="12746811" y="329761"/>
            <a:ext cx="6042659" cy="1681480"/>
            <a:chOff x="8072356" y="1205108"/>
            <a:chExt cx="3492286" cy="986991"/>
          </a:xfrm>
        </p:grpSpPr>
        <p:sp>
          <p:nvSpPr>
            <p:cNvPr id="9" name="矩形 570">
              <a:extLst>
                <a:ext uri="{FF2B5EF4-FFF2-40B4-BE49-F238E27FC236}">
                  <a16:creationId xmlns:a16="http://schemas.microsoft.com/office/drawing/2014/main" id="{DB9AE440-CE4F-423C-590A-4B9DA2517987}"/>
                </a:ext>
              </a:extLst>
            </p:cNvPr>
            <p:cNvSpPr/>
            <p:nvPr/>
          </p:nvSpPr>
          <p:spPr>
            <a:xfrm>
              <a:off x="8183921" y="1281145"/>
              <a:ext cx="3380721" cy="910954"/>
            </a:xfrm>
            <a:custGeom>
              <a:avLst/>
              <a:gdLst>
                <a:gd name="connsiteX0" fmla="*/ 0 w 3522887"/>
                <a:gd name="connsiteY0" fmla="*/ 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0 w 3522887"/>
                <a:gd name="connsiteY4" fmla="*/ 0 h 878616"/>
                <a:gd name="connsiteX0" fmla="*/ 76200 w 3522887"/>
                <a:gd name="connsiteY0" fmla="*/ 495300 h 878616"/>
                <a:gd name="connsiteX1" fmla="*/ 3522887 w 3522887"/>
                <a:gd name="connsiteY1" fmla="*/ 0 h 878616"/>
                <a:gd name="connsiteX2" fmla="*/ 3522887 w 3522887"/>
                <a:gd name="connsiteY2" fmla="*/ 878616 h 878616"/>
                <a:gd name="connsiteX3" fmla="*/ 0 w 3522887"/>
                <a:gd name="connsiteY3" fmla="*/ 878616 h 878616"/>
                <a:gd name="connsiteX4" fmla="*/ 76200 w 3522887"/>
                <a:gd name="connsiteY4" fmla="*/ 495300 h 878616"/>
                <a:gd name="connsiteX0" fmla="*/ 76200 w 3694337"/>
                <a:gd name="connsiteY0" fmla="*/ 533400 h 916716"/>
                <a:gd name="connsiteX1" fmla="*/ 3694337 w 3694337"/>
                <a:gd name="connsiteY1" fmla="*/ 0 h 916716"/>
                <a:gd name="connsiteX2" fmla="*/ 3522887 w 3694337"/>
                <a:gd name="connsiteY2" fmla="*/ 916716 h 916716"/>
                <a:gd name="connsiteX3" fmla="*/ 0 w 3694337"/>
                <a:gd name="connsiteY3" fmla="*/ 916716 h 916716"/>
                <a:gd name="connsiteX4" fmla="*/ 76200 w 3694337"/>
                <a:gd name="connsiteY4" fmla="*/ 533400 h 91671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484787 w 3656237"/>
                <a:gd name="connsiteY2" fmla="*/ 9167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332387 w 3656237"/>
                <a:gd name="connsiteY2" fmla="*/ 7071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03837 w 3656237"/>
                <a:gd name="connsiteY2" fmla="*/ 66906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  <a:gd name="connsiteX0" fmla="*/ 38100 w 3656237"/>
                <a:gd name="connsiteY0" fmla="*/ 533400 h 1050066"/>
                <a:gd name="connsiteX1" fmla="*/ 3656237 w 3656237"/>
                <a:gd name="connsiteY1" fmla="*/ 0 h 1050066"/>
                <a:gd name="connsiteX2" fmla="*/ 3541937 w 3656237"/>
                <a:gd name="connsiteY2" fmla="*/ 650016 h 1050066"/>
                <a:gd name="connsiteX3" fmla="*/ 0 w 3656237"/>
                <a:gd name="connsiteY3" fmla="*/ 1050066 h 1050066"/>
                <a:gd name="connsiteX4" fmla="*/ 38100 w 3656237"/>
                <a:gd name="connsiteY4" fmla="*/ 533400 h 10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237" h="1050066">
                  <a:moveTo>
                    <a:pt x="38100" y="533400"/>
                  </a:moveTo>
                  <a:lnTo>
                    <a:pt x="3656237" y="0"/>
                  </a:lnTo>
                  <a:lnTo>
                    <a:pt x="3541937" y="650016"/>
                  </a:lnTo>
                  <a:lnTo>
                    <a:pt x="0" y="1050066"/>
                  </a:lnTo>
                  <a:lnTo>
                    <a:pt x="38100" y="533400"/>
                  </a:lnTo>
                  <a:close/>
                </a:path>
              </a:pathLst>
            </a:custGeom>
            <a:solidFill>
              <a:srgbClr val="CF7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  <p:sp>
          <p:nvSpPr>
            <p:cNvPr id="10" name="矩形 572">
              <a:extLst>
                <a:ext uri="{FF2B5EF4-FFF2-40B4-BE49-F238E27FC236}">
                  <a16:creationId xmlns:a16="http://schemas.microsoft.com/office/drawing/2014/main" id="{F983E5F6-BE12-D35D-C803-131976563878}"/>
                </a:ext>
              </a:extLst>
            </p:cNvPr>
            <p:cNvSpPr/>
            <p:nvPr/>
          </p:nvSpPr>
          <p:spPr>
            <a:xfrm>
              <a:off x="8072356" y="1205108"/>
              <a:ext cx="3257412" cy="761861"/>
            </a:xfrm>
            <a:prstGeom prst="rect">
              <a:avLst/>
            </a:prstGeom>
            <a:solidFill>
              <a:srgbClr val="F9A4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840"/>
            </a:p>
          </p:txBody>
        </p:sp>
      </p:grpSp>
      <p:sp>
        <p:nvSpPr>
          <p:cNvPr id="11" name="文本框 587">
            <a:extLst>
              <a:ext uri="{FF2B5EF4-FFF2-40B4-BE49-F238E27FC236}">
                <a16:creationId xmlns:a16="http://schemas.microsoft.com/office/drawing/2014/main" id="{2EBE2BA4-2273-FDB6-085A-BE7474D05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4677" y="698976"/>
            <a:ext cx="377084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84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TEPAT WAKTU</a:t>
            </a:r>
            <a:endParaRPr lang="zh-CN" altLang="en-US" sz="384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C860CE-23B7-B98D-1210-AD6135FB9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50" y="1908646"/>
            <a:ext cx="2133451" cy="20924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F1CD84-76A7-66CB-FAC2-5F1B85A9F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413" y="6810183"/>
            <a:ext cx="2194560" cy="20447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BD195A-DAFC-A210-F8ED-F496C3D206CB}"/>
              </a:ext>
            </a:extLst>
          </p:cNvPr>
          <p:cNvSpPr txBox="1"/>
          <p:nvPr/>
        </p:nvSpPr>
        <p:spPr>
          <a:xfrm>
            <a:off x="487680" y="459299"/>
            <a:ext cx="5454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Bahnschrift" panose="020B0502040204020203" pitchFamily="34" charset="0"/>
              </a:rPr>
              <a:t>Berdiferensiasikah</a:t>
            </a:r>
            <a:r>
              <a:rPr lang="en-US" sz="3200" dirty="0">
                <a:latin typeface="Bahnschrift" panose="020B0502040204020203" pitchFamily="34" charset="0"/>
              </a:rPr>
              <a:t>…?</a:t>
            </a:r>
          </a:p>
        </p:txBody>
      </p:sp>
    </p:spTree>
    <p:extLst>
      <p:ext uri="{BB962C8B-B14F-4D97-AF65-F5344CB8AC3E}">
        <p14:creationId xmlns:p14="http://schemas.microsoft.com/office/powerpoint/2010/main" val="1945831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008BC-D885-D8A2-A934-91DFD93C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>
            <a:extLst>
              <a:ext uri="{FF2B5EF4-FFF2-40B4-BE49-F238E27FC236}">
                <a16:creationId xmlns:a16="http://schemas.microsoft.com/office/drawing/2014/main" id="{29A05208-4041-DD02-634C-CFE84A9F544E}"/>
              </a:ext>
            </a:extLst>
          </p:cNvPr>
          <p:cNvSpPr/>
          <p:nvPr/>
        </p:nvSpPr>
        <p:spPr>
          <a:xfrm>
            <a:off x="0" y="3269853"/>
            <a:ext cx="19507200" cy="4206240"/>
          </a:xfrm>
          <a:custGeom>
            <a:avLst/>
            <a:gdLst>
              <a:gd name="connsiteX0" fmla="*/ 11524343 w 12192000"/>
              <a:gd name="connsiteY0" fmla="*/ 678471 h 2630466"/>
              <a:gd name="connsiteX1" fmla="*/ 12192000 w 12192000"/>
              <a:gd name="connsiteY1" fmla="*/ 678471 h 2630466"/>
              <a:gd name="connsiteX2" fmla="*/ 12192000 w 12192000"/>
              <a:gd name="connsiteY2" fmla="*/ 2630466 h 2630466"/>
              <a:gd name="connsiteX3" fmla="*/ 11524343 w 12192000"/>
              <a:gd name="connsiteY3" fmla="*/ 2630466 h 2630466"/>
              <a:gd name="connsiteX4" fmla="*/ 1088571 w 12192000"/>
              <a:gd name="connsiteY4" fmla="*/ 0 h 2630466"/>
              <a:gd name="connsiteX5" fmla="*/ 6096000 w 12192000"/>
              <a:gd name="connsiteY5" fmla="*/ 0 h 2630466"/>
              <a:gd name="connsiteX6" fmla="*/ 6096000 w 12192000"/>
              <a:gd name="connsiteY6" fmla="*/ 678471 h 2630466"/>
              <a:gd name="connsiteX7" fmla="*/ 11190515 w 12192000"/>
              <a:gd name="connsiteY7" fmla="*/ 678471 h 2630466"/>
              <a:gd name="connsiteX8" fmla="*/ 11190515 w 12192000"/>
              <a:gd name="connsiteY8" fmla="*/ 2630466 h 2630466"/>
              <a:gd name="connsiteX9" fmla="*/ 7590773 w 12192000"/>
              <a:gd name="connsiteY9" fmla="*/ 2630466 h 2630466"/>
              <a:gd name="connsiteX10" fmla="*/ 7590773 w 12192000"/>
              <a:gd name="connsiteY10" fmla="*/ 1931075 h 2630466"/>
              <a:gd name="connsiteX11" fmla="*/ 1088571 w 12192000"/>
              <a:gd name="connsiteY11" fmla="*/ 1931075 h 2630466"/>
              <a:gd name="connsiteX12" fmla="*/ 0 w 12192000"/>
              <a:gd name="connsiteY12" fmla="*/ 0 h 2630466"/>
              <a:gd name="connsiteX13" fmla="*/ 754743 w 12192000"/>
              <a:gd name="connsiteY13" fmla="*/ 0 h 2630466"/>
              <a:gd name="connsiteX14" fmla="*/ 754743 w 12192000"/>
              <a:gd name="connsiteY14" fmla="*/ 1931075 h 2630466"/>
              <a:gd name="connsiteX15" fmla="*/ 0 w 12192000"/>
              <a:gd name="connsiteY15" fmla="*/ 1931075 h 263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2630466">
                <a:moveTo>
                  <a:pt x="11524343" y="678471"/>
                </a:moveTo>
                <a:lnTo>
                  <a:pt x="12192000" y="678471"/>
                </a:lnTo>
                <a:lnTo>
                  <a:pt x="12192000" y="2630466"/>
                </a:lnTo>
                <a:lnTo>
                  <a:pt x="11524343" y="2630466"/>
                </a:lnTo>
                <a:close/>
                <a:moveTo>
                  <a:pt x="1088571" y="0"/>
                </a:moveTo>
                <a:lnTo>
                  <a:pt x="6096000" y="0"/>
                </a:lnTo>
                <a:lnTo>
                  <a:pt x="6096000" y="678471"/>
                </a:lnTo>
                <a:lnTo>
                  <a:pt x="11190515" y="678471"/>
                </a:lnTo>
                <a:lnTo>
                  <a:pt x="11190515" y="2630466"/>
                </a:lnTo>
                <a:lnTo>
                  <a:pt x="7590773" y="2630466"/>
                </a:lnTo>
                <a:lnTo>
                  <a:pt x="7590773" y="1931075"/>
                </a:lnTo>
                <a:lnTo>
                  <a:pt x="1088571" y="1931075"/>
                </a:lnTo>
                <a:close/>
                <a:moveTo>
                  <a:pt x="0" y="0"/>
                </a:moveTo>
                <a:lnTo>
                  <a:pt x="754743" y="0"/>
                </a:lnTo>
                <a:lnTo>
                  <a:pt x="754743" y="1931075"/>
                </a:lnTo>
                <a:lnTo>
                  <a:pt x="0" y="1931075"/>
                </a:lnTo>
                <a:close/>
              </a:path>
            </a:pathLst>
          </a:custGeom>
          <a:solidFill>
            <a:srgbClr val="3DA59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grpSp>
        <p:nvGrpSpPr>
          <p:cNvPr id="5123" name="组合 38">
            <a:extLst>
              <a:ext uri="{FF2B5EF4-FFF2-40B4-BE49-F238E27FC236}">
                <a16:creationId xmlns:a16="http://schemas.microsoft.com/office/drawing/2014/main" id="{4F78FF2E-A4B9-E9E1-DC10-3D92991E1596}"/>
              </a:ext>
            </a:extLst>
          </p:cNvPr>
          <p:cNvGrpSpPr>
            <a:grpSpLocks/>
          </p:cNvGrpSpPr>
          <p:nvPr/>
        </p:nvGrpSpPr>
        <p:grpSpPr bwMode="auto">
          <a:xfrm>
            <a:off x="3789680" y="3865880"/>
            <a:ext cx="2136141" cy="2123440"/>
            <a:chOff x="868363" y="2749550"/>
            <a:chExt cx="1182688" cy="1174750"/>
          </a:xfrm>
        </p:grpSpPr>
        <p:sp>
          <p:nvSpPr>
            <p:cNvPr id="5125" name="Freeform 25">
              <a:extLst>
                <a:ext uri="{FF2B5EF4-FFF2-40B4-BE49-F238E27FC236}">
                  <a16:creationId xmlns:a16="http://schemas.microsoft.com/office/drawing/2014/main" id="{1ACFD543-7F88-4D94-9CB8-9EA2137BC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00" y="2749550"/>
              <a:ext cx="1174750" cy="938212"/>
            </a:xfrm>
            <a:custGeom>
              <a:avLst/>
              <a:gdLst>
                <a:gd name="T0" fmla="*/ 0 w 740"/>
                <a:gd name="T1" fmla="*/ 456147244 h 591"/>
                <a:gd name="T2" fmla="*/ 1406247188 w 740"/>
                <a:gd name="T3" fmla="*/ 1489410756 h 591"/>
                <a:gd name="T4" fmla="*/ 1864915625 w 740"/>
                <a:gd name="T5" fmla="*/ 0 h 591"/>
                <a:gd name="T6" fmla="*/ 0 w 740"/>
                <a:gd name="T7" fmla="*/ 456147244 h 5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40" h="591">
                  <a:moveTo>
                    <a:pt x="0" y="181"/>
                  </a:moveTo>
                  <a:lnTo>
                    <a:pt x="558" y="591"/>
                  </a:lnTo>
                  <a:lnTo>
                    <a:pt x="740" y="0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26" name="Freeform 26">
              <a:extLst>
                <a:ext uri="{FF2B5EF4-FFF2-40B4-BE49-F238E27FC236}">
                  <a16:creationId xmlns:a16="http://schemas.microsoft.com/office/drawing/2014/main" id="{37888487-2B62-39C2-9ECA-CA0CC75C6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025" y="2749550"/>
              <a:ext cx="835025" cy="782637"/>
            </a:xfrm>
            <a:custGeom>
              <a:avLst/>
              <a:gdLst>
                <a:gd name="T0" fmla="*/ 12601575 w 526"/>
                <a:gd name="T1" fmla="*/ 1242435444 h 493"/>
                <a:gd name="T2" fmla="*/ 0 w 526"/>
                <a:gd name="T3" fmla="*/ 839210701 h 493"/>
                <a:gd name="T4" fmla="*/ 1325602188 w 526"/>
                <a:gd name="T5" fmla="*/ 0 h 493"/>
                <a:gd name="T6" fmla="*/ 304939700 w 526"/>
                <a:gd name="T7" fmla="*/ 1083666495 h 493"/>
                <a:gd name="T8" fmla="*/ 12601575 w 526"/>
                <a:gd name="T9" fmla="*/ 1242435444 h 4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6" h="493">
                  <a:moveTo>
                    <a:pt x="5" y="493"/>
                  </a:moveTo>
                  <a:lnTo>
                    <a:pt x="0" y="333"/>
                  </a:lnTo>
                  <a:lnTo>
                    <a:pt x="526" y="0"/>
                  </a:lnTo>
                  <a:lnTo>
                    <a:pt x="121" y="430"/>
                  </a:lnTo>
                  <a:lnTo>
                    <a:pt x="5" y="493"/>
                  </a:lnTo>
                  <a:close/>
                </a:path>
              </a:pathLst>
            </a:custGeom>
            <a:solidFill>
              <a:srgbClr val="1AA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27" name="Freeform 27">
              <a:extLst>
                <a:ext uri="{FF2B5EF4-FFF2-40B4-BE49-F238E27FC236}">
                  <a16:creationId xmlns:a16="http://schemas.microsoft.com/office/drawing/2014/main" id="{2A5447CB-05B4-F54F-0597-6CACF4B3C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025" y="2749550"/>
              <a:ext cx="835025" cy="682625"/>
            </a:xfrm>
            <a:custGeom>
              <a:avLst/>
              <a:gdLst>
                <a:gd name="T0" fmla="*/ 1058465625 w 526"/>
                <a:gd name="T1" fmla="*/ 219254388 h 430"/>
                <a:gd name="T2" fmla="*/ 0 w 526"/>
                <a:gd name="T3" fmla="*/ 839212825 h 430"/>
                <a:gd name="T4" fmla="*/ 1325602188 w 526"/>
                <a:gd name="T5" fmla="*/ 0 h 430"/>
                <a:gd name="T6" fmla="*/ 304939700 w 526"/>
                <a:gd name="T7" fmla="*/ 1083667188 h 430"/>
                <a:gd name="T8" fmla="*/ 1058465625 w 526"/>
                <a:gd name="T9" fmla="*/ 219254388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6" h="430">
                  <a:moveTo>
                    <a:pt x="420" y="87"/>
                  </a:moveTo>
                  <a:lnTo>
                    <a:pt x="0" y="333"/>
                  </a:lnTo>
                  <a:lnTo>
                    <a:pt x="526" y="0"/>
                  </a:lnTo>
                  <a:lnTo>
                    <a:pt x="121" y="430"/>
                  </a:lnTo>
                  <a:lnTo>
                    <a:pt x="420" y="87"/>
                  </a:lnTo>
                  <a:close/>
                </a:path>
              </a:pathLst>
            </a:custGeom>
            <a:solidFill>
              <a:srgbClr val="25C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28" name="Freeform 28">
              <a:extLst>
                <a:ext uri="{FF2B5EF4-FFF2-40B4-BE49-F238E27FC236}">
                  <a16:creationId xmlns:a16="http://schemas.microsoft.com/office/drawing/2014/main" id="{28240633-9F77-AF9C-08FA-47F1F697A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3" y="2749550"/>
              <a:ext cx="827088" cy="782637"/>
            </a:xfrm>
            <a:custGeom>
              <a:avLst/>
              <a:gdLst>
                <a:gd name="T0" fmla="*/ 0 w 521"/>
                <a:gd name="T1" fmla="*/ 1242435444 h 493"/>
                <a:gd name="T2" fmla="*/ 1313002994 w 521"/>
                <a:gd name="T3" fmla="*/ 0 h 493"/>
                <a:gd name="T4" fmla="*/ 292338302 w 521"/>
                <a:gd name="T5" fmla="*/ 1083666495 h 493"/>
                <a:gd name="T6" fmla="*/ 0 w 521"/>
                <a:gd name="T7" fmla="*/ 1242435444 h 4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1" h="493">
                  <a:moveTo>
                    <a:pt x="0" y="493"/>
                  </a:moveTo>
                  <a:lnTo>
                    <a:pt x="521" y="0"/>
                  </a:lnTo>
                  <a:lnTo>
                    <a:pt x="116" y="430"/>
                  </a:lnTo>
                  <a:lnTo>
                    <a:pt x="0" y="493"/>
                  </a:lnTo>
                  <a:close/>
                </a:path>
              </a:pathLst>
            </a:custGeom>
            <a:solidFill>
              <a:srgbClr val="109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29" name="Freeform 29">
              <a:extLst>
                <a:ext uri="{FF2B5EF4-FFF2-40B4-BE49-F238E27FC236}">
                  <a16:creationId xmlns:a16="http://schemas.microsoft.com/office/drawing/2014/main" id="{ACE0144C-17CF-97CA-3210-4591609BA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8" y="3376613"/>
              <a:ext cx="303213" cy="352425"/>
            </a:xfrm>
            <a:custGeom>
              <a:avLst/>
              <a:gdLst>
                <a:gd name="T0" fmla="*/ 292338607 w 191"/>
                <a:gd name="T1" fmla="*/ 100806250 h 222"/>
                <a:gd name="T2" fmla="*/ 481351431 w 191"/>
                <a:gd name="T3" fmla="*/ 0 h 222"/>
                <a:gd name="T4" fmla="*/ 410786940 w 191"/>
                <a:gd name="T5" fmla="*/ 199093138 h 222"/>
                <a:gd name="T6" fmla="*/ 0 w 191"/>
                <a:gd name="T7" fmla="*/ 559474688 h 222"/>
                <a:gd name="T8" fmla="*/ 292338607 w 191"/>
                <a:gd name="T9" fmla="*/ 100806250 h 2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1" h="222">
                  <a:moveTo>
                    <a:pt x="116" y="40"/>
                  </a:moveTo>
                  <a:lnTo>
                    <a:pt x="191" y="0"/>
                  </a:lnTo>
                  <a:lnTo>
                    <a:pt x="163" y="79"/>
                  </a:lnTo>
                  <a:lnTo>
                    <a:pt x="0" y="222"/>
                  </a:lnTo>
                  <a:lnTo>
                    <a:pt x="116" y="40"/>
                  </a:lnTo>
                  <a:close/>
                </a:path>
              </a:pathLst>
            </a:custGeom>
            <a:solidFill>
              <a:srgbClr val="DDA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30" name="Freeform 30">
              <a:extLst>
                <a:ext uri="{FF2B5EF4-FFF2-40B4-BE49-F238E27FC236}">
                  <a16:creationId xmlns:a16="http://schemas.microsoft.com/office/drawing/2014/main" id="{CD22C5E9-0490-A1D7-69A2-1FCAD8858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525838"/>
              <a:ext cx="303213" cy="354012"/>
            </a:xfrm>
            <a:custGeom>
              <a:avLst/>
              <a:gdLst>
                <a:gd name="T0" fmla="*/ 294859561 w 191"/>
                <a:gd name="T1" fmla="*/ 100806108 h 223"/>
                <a:gd name="T2" fmla="*/ 481351431 w 191"/>
                <a:gd name="T3" fmla="*/ 0 h 223"/>
                <a:gd name="T4" fmla="*/ 410786940 w 191"/>
                <a:gd name="T5" fmla="*/ 201612215 h 223"/>
                <a:gd name="T6" fmla="*/ 0 w 191"/>
                <a:gd name="T7" fmla="*/ 561993256 h 223"/>
                <a:gd name="T8" fmla="*/ 294859561 w 191"/>
                <a:gd name="T9" fmla="*/ 100806108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1" h="223">
                  <a:moveTo>
                    <a:pt x="117" y="40"/>
                  </a:moveTo>
                  <a:lnTo>
                    <a:pt x="191" y="0"/>
                  </a:lnTo>
                  <a:lnTo>
                    <a:pt x="163" y="80"/>
                  </a:lnTo>
                  <a:lnTo>
                    <a:pt x="0" y="223"/>
                  </a:lnTo>
                  <a:lnTo>
                    <a:pt x="117" y="40"/>
                  </a:lnTo>
                  <a:close/>
                </a:path>
              </a:pathLst>
            </a:custGeom>
            <a:solidFill>
              <a:srgbClr val="DDA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5131" name="Freeform 31">
              <a:extLst>
                <a:ext uri="{FF2B5EF4-FFF2-40B4-BE49-F238E27FC236}">
                  <a16:creationId xmlns:a16="http://schemas.microsoft.com/office/drawing/2014/main" id="{9FDE608A-50AC-686C-C390-1791C555C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63" y="3570288"/>
              <a:ext cx="303213" cy="354012"/>
            </a:xfrm>
            <a:custGeom>
              <a:avLst/>
              <a:gdLst>
                <a:gd name="T0" fmla="*/ 294859561 w 191"/>
                <a:gd name="T1" fmla="*/ 100806108 h 223"/>
                <a:gd name="T2" fmla="*/ 481351431 w 191"/>
                <a:gd name="T3" fmla="*/ 0 h 223"/>
                <a:gd name="T4" fmla="*/ 410786940 w 191"/>
                <a:gd name="T5" fmla="*/ 201612215 h 223"/>
                <a:gd name="T6" fmla="*/ 0 w 191"/>
                <a:gd name="T7" fmla="*/ 561993256 h 223"/>
                <a:gd name="T8" fmla="*/ 294859561 w 191"/>
                <a:gd name="T9" fmla="*/ 100806108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1" h="223">
                  <a:moveTo>
                    <a:pt x="117" y="40"/>
                  </a:moveTo>
                  <a:lnTo>
                    <a:pt x="191" y="0"/>
                  </a:lnTo>
                  <a:lnTo>
                    <a:pt x="163" y="80"/>
                  </a:lnTo>
                  <a:lnTo>
                    <a:pt x="0" y="223"/>
                  </a:lnTo>
                  <a:lnTo>
                    <a:pt x="11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</p:grpSp>
      <p:sp>
        <p:nvSpPr>
          <p:cNvPr id="5124" name="文本框 39">
            <a:extLst>
              <a:ext uri="{FF2B5EF4-FFF2-40B4-BE49-F238E27FC236}">
                <a16:creationId xmlns:a16="http://schemas.microsoft.com/office/drawing/2014/main" id="{1FDAE12E-F91D-ECFA-DA9D-16A227C4E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821" y="4757421"/>
            <a:ext cx="9185271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704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SELALU </a:t>
            </a:r>
            <a:r>
              <a:rPr lang="en-US" altLang="zh-CN" sz="704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SEMANGAT</a:t>
            </a:r>
            <a:endParaRPr lang="zh-CN" altLang="en-US" sz="704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C3B2D3-EF9D-D16B-7C66-6CB67213BD93}"/>
              </a:ext>
            </a:extLst>
          </p:cNvPr>
          <p:cNvSpPr txBox="1"/>
          <p:nvPr/>
        </p:nvSpPr>
        <p:spPr>
          <a:xfrm>
            <a:off x="12555273" y="6398484"/>
            <a:ext cx="3866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chemeClr val="bg1"/>
                </a:solidFill>
                <a:latin typeface="Arial Black" panose="020B0A04020102020204" pitchFamily="34" charset="0"/>
                <a:ea typeface="Microsoft YaHei UI" panose="020B0503020204020204" pitchFamily="34" charset="-122"/>
              </a:rPr>
              <a:t>HA - HE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E93DE-5DFA-FC44-541F-6151BDBB7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480" y="80083"/>
            <a:ext cx="3262266" cy="3189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B5CEE-F2F3-3A49-90E0-524E05A4D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01" y="7903916"/>
            <a:ext cx="2986418" cy="27619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8819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0640" y="7353302"/>
            <a:ext cx="19568160" cy="3619499"/>
          </a:xfrm>
          <a:custGeom>
            <a:avLst/>
            <a:gdLst>
              <a:gd name="connsiteX0" fmla="*/ 0 w 12192000"/>
              <a:gd name="connsiteY0" fmla="*/ 0 h 3790604"/>
              <a:gd name="connsiteX1" fmla="*/ 12192000 w 12192000"/>
              <a:gd name="connsiteY1" fmla="*/ 0 h 3790604"/>
              <a:gd name="connsiteX2" fmla="*/ 12192000 w 12192000"/>
              <a:gd name="connsiteY2" fmla="*/ 3790604 h 3790604"/>
              <a:gd name="connsiteX3" fmla="*/ 0 w 12192000"/>
              <a:gd name="connsiteY3" fmla="*/ 3790604 h 3790604"/>
              <a:gd name="connsiteX4" fmla="*/ 0 w 12192000"/>
              <a:gd name="connsiteY4" fmla="*/ 0 h 3790604"/>
              <a:gd name="connsiteX0" fmla="*/ 0 w 12217052"/>
              <a:gd name="connsiteY0" fmla="*/ 2868460 h 3790604"/>
              <a:gd name="connsiteX1" fmla="*/ 12217052 w 12217052"/>
              <a:gd name="connsiteY1" fmla="*/ 0 h 3790604"/>
              <a:gd name="connsiteX2" fmla="*/ 12217052 w 12217052"/>
              <a:gd name="connsiteY2" fmla="*/ 3790604 h 3790604"/>
              <a:gd name="connsiteX3" fmla="*/ 25052 w 12217052"/>
              <a:gd name="connsiteY3" fmla="*/ 3790604 h 3790604"/>
              <a:gd name="connsiteX4" fmla="*/ 0 w 12217052"/>
              <a:gd name="connsiteY4" fmla="*/ 2868460 h 3790604"/>
              <a:gd name="connsiteX0" fmla="*/ 0 w 12217052"/>
              <a:gd name="connsiteY0" fmla="*/ 2167003 h 3089147"/>
              <a:gd name="connsiteX1" fmla="*/ 12204526 w 12217052"/>
              <a:gd name="connsiteY1" fmla="*/ 0 h 3089147"/>
              <a:gd name="connsiteX2" fmla="*/ 12217052 w 12217052"/>
              <a:gd name="connsiteY2" fmla="*/ 3089147 h 3089147"/>
              <a:gd name="connsiteX3" fmla="*/ 25052 w 12217052"/>
              <a:gd name="connsiteY3" fmla="*/ 3089147 h 3089147"/>
              <a:gd name="connsiteX4" fmla="*/ 0 w 12217052"/>
              <a:gd name="connsiteY4" fmla="*/ 2167003 h 3089147"/>
              <a:gd name="connsiteX0" fmla="*/ 0 w 12217052"/>
              <a:gd name="connsiteY0" fmla="*/ 2480153 h 3402297"/>
              <a:gd name="connsiteX1" fmla="*/ 12204526 w 12217052"/>
              <a:gd name="connsiteY1" fmla="*/ 0 h 3402297"/>
              <a:gd name="connsiteX2" fmla="*/ 12217052 w 12217052"/>
              <a:gd name="connsiteY2" fmla="*/ 3402297 h 3402297"/>
              <a:gd name="connsiteX3" fmla="*/ 25052 w 12217052"/>
              <a:gd name="connsiteY3" fmla="*/ 3402297 h 3402297"/>
              <a:gd name="connsiteX4" fmla="*/ 0 w 12217052"/>
              <a:gd name="connsiteY4" fmla="*/ 2480153 h 3402297"/>
              <a:gd name="connsiteX0" fmla="*/ 0 w 12230133"/>
              <a:gd name="connsiteY0" fmla="*/ 2480153 h 3402297"/>
              <a:gd name="connsiteX1" fmla="*/ 12229578 w 12230133"/>
              <a:gd name="connsiteY1" fmla="*/ 0 h 3402297"/>
              <a:gd name="connsiteX2" fmla="*/ 12217052 w 12230133"/>
              <a:gd name="connsiteY2" fmla="*/ 3402297 h 3402297"/>
              <a:gd name="connsiteX3" fmla="*/ 25052 w 12230133"/>
              <a:gd name="connsiteY3" fmla="*/ 3402297 h 3402297"/>
              <a:gd name="connsiteX4" fmla="*/ 0 w 12230133"/>
              <a:gd name="connsiteY4" fmla="*/ 2480153 h 3402297"/>
              <a:gd name="connsiteX0" fmla="*/ 0 w 12230133"/>
              <a:gd name="connsiteY0" fmla="*/ 1340284 h 2262428"/>
              <a:gd name="connsiteX1" fmla="*/ 12229578 w 12230133"/>
              <a:gd name="connsiteY1" fmla="*/ 0 h 2262428"/>
              <a:gd name="connsiteX2" fmla="*/ 12217052 w 12230133"/>
              <a:gd name="connsiteY2" fmla="*/ 2262428 h 2262428"/>
              <a:gd name="connsiteX3" fmla="*/ 25052 w 12230133"/>
              <a:gd name="connsiteY3" fmla="*/ 2262428 h 2262428"/>
              <a:gd name="connsiteX4" fmla="*/ 0 w 12230133"/>
              <a:gd name="connsiteY4" fmla="*/ 1340284 h 226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0133" h="2262428">
                <a:moveTo>
                  <a:pt x="0" y="1340284"/>
                </a:moveTo>
                <a:lnTo>
                  <a:pt x="12229578" y="0"/>
                </a:lnTo>
                <a:cubicBezTo>
                  <a:pt x="12233753" y="1029716"/>
                  <a:pt x="12212877" y="1232712"/>
                  <a:pt x="12217052" y="2262428"/>
                </a:cubicBezTo>
                <a:lnTo>
                  <a:pt x="25052" y="2262428"/>
                </a:lnTo>
                <a:lnTo>
                  <a:pt x="0" y="1340284"/>
                </a:lnTo>
                <a:close/>
              </a:path>
            </a:pathLst>
          </a:custGeom>
          <a:solidFill>
            <a:srgbClr val="8CD4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grpSp>
        <p:nvGrpSpPr>
          <p:cNvPr id="12291" name="组合 24"/>
          <p:cNvGrpSpPr>
            <a:grpSpLocks/>
          </p:cNvGrpSpPr>
          <p:nvPr/>
        </p:nvGrpSpPr>
        <p:grpSpPr bwMode="auto">
          <a:xfrm>
            <a:off x="2682241" y="2854960"/>
            <a:ext cx="3187701" cy="3182621"/>
            <a:chOff x="1676091" y="1784752"/>
            <a:chExt cx="1991838" cy="1988028"/>
          </a:xfrm>
        </p:grpSpPr>
        <p:sp>
          <p:nvSpPr>
            <p:cNvPr id="12309" name="AutoShape 9"/>
            <p:cNvSpPr>
              <a:spLocks/>
            </p:cNvSpPr>
            <p:nvPr/>
          </p:nvSpPr>
          <p:spPr bwMode="auto">
            <a:xfrm rot="-1545633">
              <a:off x="1676091" y="1784752"/>
              <a:ext cx="1991838" cy="1988028"/>
            </a:xfrm>
            <a:custGeom>
              <a:avLst/>
              <a:gdLst>
                <a:gd name="T0" fmla="*/ 172106060 w 19677"/>
                <a:gd name="T1" fmla="*/ 29459328 h 19677"/>
                <a:gd name="T2" fmla="*/ 172147056 w 19677"/>
                <a:gd name="T3" fmla="*/ 171489112 h 19677"/>
                <a:gd name="T4" fmla="*/ 29572371 w 19677"/>
                <a:gd name="T5" fmla="*/ 171448294 h 19677"/>
                <a:gd name="T6" fmla="*/ 29531375 w 19677"/>
                <a:gd name="T7" fmla="*/ 29418510 h 19677"/>
                <a:gd name="T8" fmla="*/ 172106060 w 19677"/>
                <a:gd name="T9" fmla="*/ 29459328 h 196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7" h="19677">
                  <a:moveTo>
                    <a:pt x="16796" y="2886"/>
                  </a:moveTo>
                  <a:cubicBezTo>
                    <a:pt x="20639" y="6729"/>
                    <a:pt x="20641" y="12959"/>
                    <a:pt x="16800" y="16800"/>
                  </a:cubicBezTo>
                  <a:cubicBezTo>
                    <a:pt x="12959" y="20641"/>
                    <a:pt x="6729" y="20639"/>
                    <a:pt x="2886" y="16796"/>
                  </a:cubicBezTo>
                  <a:cubicBezTo>
                    <a:pt x="-957" y="12953"/>
                    <a:pt x="-959" y="6723"/>
                    <a:pt x="2882" y="2882"/>
                  </a:cubicBezTo>
                  <a:cubicBezTo>
                    <a:pt x="6723" y="-959"/>
                    <a:pt x="12953" y="-957"/>
                    <a:pt x="16796" y="2886"/>
                  </a:cubicBezTo>
                </a:path>
              </a:pathLst>
            </a:custGeom>
            <a:solidFill>
              <a:srgbClr val="9A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236102" y="2369303"/>
              <a:ext cx="872858" cy="827451"/>
              <a:chOff x="7556501" y="1998664"/>
              <a:chExt cx="274637" cy="260350"/>
            </a:xfrm>
            <a:solidFill>
              <a:schemeClr val="bg1"/>
            </a:solidFill>
          </p:grpSpPr>
          <p:sp>
            <p:nvSpPr>
              <p:cNvPr id="28" name="Freeform 247"/>
              <p:cNvSpPr>
                <a:spLocks noEditPoints="1"/>
              </p:cNvSpPr>
              <p:nvPr/>
            </p:nvSpPr>
            <p:spPr bwMode="auto">
              <a:xfrm>
                <a:off x="7710488" y="2149476"/>
                <a:ext cx="106363" cy="109538"/>
              </a:xfrm>
              <a:custGeom>
                <a:avLst/>
                <a:gdLst>
                  <a:gd name="T0" fmla="*/ 0 w 119"/>
                  <a:gd name="T1" fmla="*/ 40 h 121"/>
                  <a:gd name="T2" fmla="*/ 46 w 119"/>
                  <a:gd name="T3" fmla="*/ 85 h 121"/>
                  <a:gd name="T4" fmla="*/ 70 w 119"/>
                  <a:gd name="T5" fmla="*/ 118 h 121"/>
                  <a:gd name="T6" fmla="*/ 83 w 119"/>
                  <a:gd name="T7" fmla="*/ 121 h 121"/>
                  <a:gd name="T8" fmla="*/ 119 w 119"/>
                  <a:gd name="T9" fmla="*/ 85 h 121"/>
                  <a:gd name="T10" fmla="*/ 116 w 119"/>
                  <a:gd name="T11" fmla="*/ 72 h 121"/>
                  <a:gd name="T12" fmla="*/ 83 w 119"/>
                  <a:gd name="T13" fmla="*/ 48 h 121"/>
                  <a:gd name="T14" fmla="*/ 35 w 119"/>
                  <a:gd name="T15" fmla="*/ 0 h 121"/>
                  <a:gd name="T16" fmla="*/ 1 w 119"/>
                  <a:gd name="T17" fmla="*/ 34 h 121"/>
                  <a:gd name="T18" fmla="*/ 0 w 119"/>
                  <a:gd name="T19" fmla="*/ 40 h 121"/>
                  <a:gd name="T20" fmla="*/ 80 w 119"/>
                  <a:gd name="T21" fmla="*/ 67 h 121"/>
                  <a:gd name="T22" fmla="*/ 95 w 119"/>
                  <a:gd name="T23" fmla="*/ 82 h 121"/>
                  <a:gd name="T24" fmla="*/ 80 w 119"/>
                  <a:gd name="T25" fmla="*/ 97 h 121"/>
                  <a:gd name="T26" fmla="*/ 65 w 119"/>
                  <a:gd name="T27" fmla="*/ 82 h 121"/>
                  <a:gd name="T28" fmla="*/ 80 w 119"/>
                  <a:gd name="T29" fmla="*/ 6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1">
                    <a:moveTo>
                      <a:pt x="0" y="40"/>
                    </a:moveTo>
                    <a:cubicBezTo>
                      <a:pt x="46" y="85"/>
                      <a:pt x="46" y="85"/>
                      <a:pt x="46" y="85"/>
                    </a:cubicBezTo>
                    <a:cubicBezTo>
                      <a:pt x="70" y="118"/>
                      <a:pt x="70" y="118"/>
                      <a:pt x="70" y="118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6" y="72"/>
                      <a:pt x="116" y="72"/>
                      <a:pt x="116" y="72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6"/>
                      <a:pt x="1" y="38"/>
                      <a:pt x="0" y="40"/>
                    </a:cubicBezTo>
                    <a:close/>
                    <a:moveTo>
                      <a:pt x="80" y="67"/>
                    </a:moveTo>
                    <a:cubicBezTo>
                      <a:pt x="88" y="67"/>
                      <a:pt x="95" y="73"/>
                      <a:pt x="95" y="82"/>
                    </a:cubicBezTo>
                    <a:cubicBezTo>
                      <a:pt x="95" y="90"/>
                      <a:pt x="88" y="97"/>
                      <a:pt x="80" y="97"/>
                    </a:cubicBezTo>
                    <a:cubicBezTo>
                      <a:pt x="71" y="97"/>
                      <a:pt x="65" y="90"/>
                      <a:pt x="65" y="82"/>
                    </a:cubicBezTo>
                    <a:cubicBezTo>
                      <a:pt x="65" y="73"/>
                      <a:pt x="71" y="67"/>
                      <a:pt x="8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880"/>
              </a:p>
            </p:txBody>
          </p:sp>
          <p:sp>
            <p:nvSpPr>
              <p:cNvPr id="29" name="Freeform 248"/>
              <p:cNvSpPr>
                <a:spLocks/>
              </p:cNvSpPr>
              <p:nvPr/>
            </p:nvSpPr>
            <p:spPr bwMode="auto">
              <a:xfrm>
                <a:off x="7556501" y="1998664"/>
                <a:ext cx="136525" cy="134938"/>
              </a:xfrm>
              <a:custGeom>
                <a:avLst/>
                <a:gdLst>
                  <a:gd name="T0" fmla="*/ 151 w 151"/>
                  <a:gd name="T1" fmla="*/ 114 h 149"/>
                  <a:gd name="T2" fmla="*/ 124 w 151"/>
                  <a:gd name="T3" fmla="*/ 87 h 149"/>
                  <a:gd name="T4" fmla="*/ 130 w 151"/>
                  <a:gd name="T5" fmla="*/ 67 h 149"/>
                  <a:gd name="T6" fmla="*/ 62 w 151"/>
                  <a:gd name="T7" fmla="*/ 0 h 149"/>
                  <a:gd name="T8" fmla="*/ 56 w 151"/>
                  <a:gd name="T9" fmla="*/ 6 h 149"/>
                  <a:gd name="T10" fmla="*/ 82 w 151"/>
                  <a:gd name="T11" fmla="*/ 46 h 149"/>
                  <a:gd name="T12" fmla="*/ 46 w 151"/>
                  <a:gd name="T13" fmla="*/ 81 h 149"/>
                  <a:gd name="T14" fmla="*/ 6 w 151"/>
                  <a:gd name="T15" fmla="*/ 56 h 149"/>
                  <a:gd name="T16" fmla="*/ 0 w 151"/>
                  <a:gd name="T17" fmla="*/ 62 h 149"/>
                  <a:gd name="T18" fmla="*/ 67 w 151"/>
                  <a:gd name="T19" fmla="*/ 130 h 149"/>
                  <a:gd name="T20" fmla="*/ 87 w 151"/>
                  <a:gd name="T21" fmla="*/ 124 h 149"/>
                  <a:gd name="T22" fmla="*/ 111 w 151"/>
                  <a:gd name="T23" fmla="*/ 149 h 149"/>
                  <a:gd name="T24" fmla="*/ 117 w 151"/>
                  <a:gd name="T25" fmla="*/ 148 h 149"/>
                  <a:gd name="T26" fmla="*/ 151 w 151"/>
                  <a:gd name="T27" fmla="*/ 11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1" h="149">
                    <a:moveTo>
                      <a:pt x="151" y="114"/>
                    </a:moveTo>
                    <a:cubicBezTo>
                      <a:pt x="124" y="87"/>
                      <a:pt x="124" y="87"/>
                      <a:pt x="124" y="87"/>
                    </a:cubicBezTo>
                    <a:cubicBezTo>
                      <a:pt x="128" y="80"/>
                      <a:pt x="130" y="74"/>
                      <a:pt x="130" y="67"/>
                    </a:cubicBezTo>
                    <a:cubicBezTo>
                      <a:pt x="130" y="33"/>
                      <a:pt x="97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4" y="34"/>
                      <a:pt x="82" y="29"/>
                      <a:pt x="82" y="46"/>
                    </a:cubicBezTo>
                    <a:cubicBezTo>
                      <a:pt x="82" y="60"/>
                      <a:pt x="60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7"/>
                      <a:pt x="33" y="130"/>
                      <a:pt x="67" y="130"/>
                    </a:cubicBezTo>
                    <a:cubicBezTo>
                      <a:pt x="74" y="130"/>
                      <a:pt x="80" y="128"/>
                      <a:pt x="87" y="124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3" y="148"/>
                      <a:pt x="115" y="148"/>
                      <a:pt x="117" y="148"/>
                    </a:cubicBezTo>
                    <a:lnTo>
                      <a:pt x="151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880"/>
              </a:p>
            </p:txBody>
          </p:sp>
          <p:sp>
            <p:nvSpPr>
              <p:cNvPr id="30" name="Freeform 249"/>
              <p:cNvSpPr>
                <a:spLocks/>
              </p:cNvSpPr>
              <p:nvPr/>
            </p:nvSpPr>
            <p:spPr bwMode="auto">
              <a:xfrm>
                <a:off x="7573963" y="1998664"/>
                <a:ext cx="257175" cy="260350"/>
              </a:xfrm>
              <a:custGeom>
                <a:avLst/>
                <a:gdLst>
                  <a:gd name="T0" fmla="*/ 240 w 285"/>
                  <a:gd name="T1" fmla="*/ 172 h 289"/>
                  <a:gd name="T2" fmla="*/ 259 w 285"/>
                  <a:gd name="T3" fmla="*/ 190 h 289"/>
                  <a:gd name="T4" fmla="*/ 254 w 285"/>
                  <a:gd name="T5" fmla="*/ 86 h 289"/>
                  <a:gd name="T6" fmla="*/ 213 w 285"/>
                  <a:gd name="T7" fmla="*/ 45 h 289"/>
                  <a:gd name="T8" fmla="*/ 200 w 285"/>
                  <a:gd name="T9" fmla="*/ 42 h 289"/>
                  <a:gd name="T10" fmla="*/ 191 w 285"/>
                  <a:gd name="T11" fmla="*/ 26 h 289"/>
                  <a:gd name="T12" fmla="*/ 178 w 285"/>
                  <a:gd name="T13" fmla="*/ 9 h 289"/>
                  <a:gd name="T14" fmla="*/ 177 w 285"/>
                  <a:gd name="T15" fmla="*/ 7 h 289"/>
                  <a:gd name="T16" fmla="*/ 167 w 285"/>
                  <a:gd name="T17" fmla="*/ 0 h 289"/>
                  <a:gd name="T18" fmla="*/ 159 w 285"/>
                  <a:gd name="T19" fmla="*/ 6 h 289"/>
                  <a:gd name="T20" fmla="*/ 133 w 285"/>
                  <a:gd name="T21" fmla="*/ 31 h 289"/>
                  <a:gd name="T22" fmla="*/ 134 w 285"/>
                  <a:gd name="T23" fmla="*/ 49 h 289"/>
                  <a:gd name="T24" fmla="*/ 136 w 285"/>
                  <a:gd name="T25" fmla="*/ 51 h 289"/>
                  <a:gd name="T26" fmla="*/ 155 w 285"/>
                  <a:gd name="T27" fmla="*/ 64 h 289"/>
                  <a:gd name="T28" fmla="*/ 156 w 285"/>
                  <a:gd name="T29" fmla="*/ 64 h 289"/>
                  <a:gd name="T30" fmla="*/ 177 w 285"/>
                  <a:gd name="T31" fmla="*/ 77 h 289"/>
                  <a:gd name="T32" fmla="*/ 171 w 285"/>
                  <a:gd name="T33" fmla="*/ 102 h 289"/>
                  <a:gd name="T34" fmla="*/ 104 w 285"/>
                  <a:gd name="T35" fmla="*/ 169 h 289"/>
                  <a:gd name="T36" fmla="*/ 98 w 285"/>
                  <a:gd name="T37" fmla="*/ 168 h 289"/>
                  <a:gd name="T38" fmla="*/ 88 w 285"/>
                  <a:gd name="T39" fmla="*/ 172 h 289"/>
                  <a:gd name="T40" fmla="*/ 86 w 285"/>
                  <a:gd name="T41" fmla="*/ 174 h 289"/>
                  <a:gd name="T42" fmla="*/ 16 w 285"/>
                  <a:gd name="T43" fmla="*/ 244 h 289"/>
                  <a:gd name="T44" fmla="*/ 14 w 285"/>
                  <a:gd name="T45" fmla="*/ 246 h 289"/>
                  <a:gd name="T46" fmla="*/ 43 w 285"/>
                  <a:gd name="T47" fmla="*/ 289 h 289"/>
                  <a:gd name="T48" fmla="*/ 53 w 285"/>
                  <a:gd name="T49" fmla="*/ 285 h 289"/>
                  <a:gd name="T50" fmla="*/ 55 w 285"/>
                  <a:gd name="T51" fmla="*/ 283 h 289"/>
                  <a:gd name="T52" fmla="*/ 125 w 285"/>
                  <a:gd name="T53" fmla="*/ 213 h 289"/>
                  <a:gd name="T54" fmla="*/ 127 w 285"/>
                  <a:gd name="T55" fmla="*/ 211 h 289"/>
                  <a:gd name="T56" fmla="*/ 130 w 285"/>
                  <a:gd name="T57" fmla="*/ 195 h 289"/>
                  <a:gd name="T58" fmla="*/ 205 w 285"/>
                  <a:gd name="T59" fmla="*/ 120 h 289"/>
                  <a:gd name="T60" fmla="*/ 217 w 285"/>
                  <a:gd name="T61" fmla="*/ 112 h 289"/>
                  <a:gd name="T62" fmla="*/ 218 w 285"/>
                  <a:gd name="T63" fmla="*/ 112 h 289"/>
                  <a:gd name="T64" fmla="*/ 240 w 285"/>
                  <a:gd name="T65" fmla="*/ 172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85" h="289">
                    <a:moveTo>
                      <a:pt x="240" y="172"/>
                    </a:moveTo>
                    <a:cubicBezTo>
                      <a:pt x="259" y="190"/>
                      <a:pt x="259" y="190"/>
                      <a:pt x="259" y="190"/>
                    </a:cubicBezTo>
                    <a:cubicBezTo>
                      <a:pt x="259" y="190"/>
                      <a:pt x="285" y="117"/>
                      <a:pt x="254" y="86"/>
                    </a:cubicBezTo>
                    <a:cubicBezTo>
                      <a:pt x="242" y="74"/>
                      <a:pt x="226" y="58"/>
                      <a:pt x="213" y="45"/>
                    </a:cubicBezTo>
                    <a:cubicBezTo>
                      <a:pt x="210" y="42"/>
                      <a:pt x="202" y="44"/>
                      <a:pt x="200" y="42"/>
                    </a:cubicBezTo>
                    <a:cubicBezTo>
                      <a:pt x="194" y="34"/>
                      <a:pt x="192" y="27"/>
                      <a:pt x="191" y="26"/>
                    </a:cubicBezTo>
                    <a:cubicBezTo>
                      <a:pt x="190" y="20"/>
                      <a:pt x="184" y="14"/>
                      <a:pt x="178" y="9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2" y="2"/>
                      <a:pt x="170" y="0"/>
                      <a:pt x="167" y="0"/>
                    </a:cubicBezTo>
                    <a:cubicBezTo>
                      <a:pt x="165" y="0"/>
                      <a:pt x="163" y="2"/>
                      <a:pt x="159" y="6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24" y="40"/>
                      <a:pt x="126" y="41"/>
                      <a:pt x="134" y="49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42" y="57"/>
                      <a:pt x="149" y="64"/>
                      <a:pt x="155" y="64"/>
                    </a:cubicBezTo>
                    <a:cubicBezTo>
                      <a:pt x="156" y="64"/>
                      <a:pt x="156" y="64"/>
                      <a:pt x="156" y="64"/>
                    </a:cubicBezTo>
                    <a:cubicBezTo>
                      <a:pt x="161" y="65"/>
                      <a:pt x="172" y="68"/>
                      <a:pt x="177" y="77"/>
                    </a:cubicBezTo>
                    <a:cubicBezTo>
                      <a:pt x="182" y="89"/>
                      <a:pt x="174" y="97"/>
                      <a:pt x="171" y="102"/>
                    </a:cubicBezTo>
                    <a:cubicBezTo>
                      <a:pt x="104" y="169"/>
                      <a:pt x="104" y="169"/>
                      <a:pt x="104" y="169"/>
                    </a:cubicBezTo>
                    <a:cubicBezTo>
                      <a:pt x="102" y="168"/>
                      <a:pt x="100" y="168"/>
                      <a:pt x="98" y="168"/>
                    </a:cubicBezTo>
                    <a:cubicBezTo>
                      <a:pt x="94" y="168"/>
                      <a:pt x="91" y="169"/>
                      <a:pt x="88" y="172"/>
                    </a:cubicBezTo>
                    <a:cubicBezTo>
                      <a:pt x="87" y="172"/>
                      <a:pt x="87" y="173"/>
                      <a:pt x="86" y="174"/>
                    </a:cubicBezTo>
                    <a:cubicBezTo>
                      <a:pt x="86" y="174"/>
                      <a:pt x="30" y="229"/>
                      <a:pt x="16" y="244"/>
                    </a:cubicBezTo>
                    <a:cubicBezTo>
                      <a:pt x="15" y="245"/>
                      <a:pt x="14" y="245"/>
                      <a:pt x="14" y="246"/>
                    </a:cubicBezTo>
                    <a:cubicBezTo>
                      <a:pt x="0" y="259"/>
                      <a:pt x="25" y="289"/>
                      <a:pt x="43" y="289"/>
                    </a:cubicBezTo>
                    <a:cubicBezTo>
                      <a:pt x="47" y="289"/>
                      <a:pt x="50" y="288"/>
                      <a:pt x="53" y="285"/>
                    </a:cubicBezTo>
                    <a:cubicBezTo>
                      <a:pt x="54" y="285"/>
                      <a:pt x="54" y="284"/>
                      <a:pt x="55" y="283"/>
                    </a:cubicBezTo>
                    <a:cubicBezTo>
                      <a:pt x="70" y="268"/>
                      <a:pt x="125" y="213"/>
                      <a:pt x="125" y="213"/>
                    </a:cubicBezTo>
                    <a:cubicBezTo>
                      <a:pt x="126" y="212"/>
                      <a:pt x="127" y="212"/>
                      <a:pt x="127" y="211"/>
                    </a:cubicBezTo>
                    <a:cubicBezTo>
                      <a:pt x="131" y="207"/>
                      <a:pt x="132" y="201"/>
                      <a:pt x="130" y="195"/>
                    </a:cubicBezTo>
                    <a:cubicBezTo>
                      <a:pt x="205" y="120"/>
                      <a:pt x="205" y="120"/>
                      <a:pt x="205" y="120"/>
                    </a:cubicBezTo>
                    <a:cubicBezTo>
                      <a:pt x="210" y="116"/>
                      <a:pt x="215" y="112"/>
                      <a:pt x="217" y="112"/>
                    </a:cubicBezTo>
                    <a:cubicBezTo>
                      <a:pt x="218" y="112"/>
                      <a:pt x="218" y="112"/>
                      <a:pt x="218" y="112"/>
                    </a:cubicBezTo>
                    <a:cubicBezTo>
                      <a:pt x="246" y="128"/>
                      <a:pt x="240" y="172"/>
                      <a:pt x="240" y="1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880"/>
              </a:p>
            </p:txBody>
          </p:sp>
        </p:grpSp>
      </p:grpSp>
      <p:grpSp>
        <p:nvGrpSpPr>
          <p:cNvPr id="12292" name="组合 30"/>
          <p:cNvGrpSpPr>
            <a:grpSpLocks/>
          </p:cNvGrpSpPr>
          <p:nvPr/>
        </p:nvGrpSpPr>
        <p:grpSpPr bwMode="auto">
          <a:xfrm>
            <a:off x="8148321" y="2860040"/>
            <a:ext cx="3185160" cy="3180080"/>
            <a:chOff x="5092330" y="1787654"/>
            <a:chExt cx="1991838" cy="1988028"/>
          </a:xfrm>
        </p:grpSpPr>
        <p:sp>
          <p:nvSpPr>
            <p:cNvPr id="12307" name="AutoShape 13"/>
            <p:cNvSpPr>
              <a:spLocks/>
            </p:cNvSpPr>
            <p:nvPr/>
          </p:nvSpPr>
          <p:spPr bwMode="auto">
            <a:xfrm rot="-1545633">
              <a:off x="5092330" y="1787654"/>
              <a:ext cx="1991838" cy="1988028"/>
            </a:xfrm>
            <a:custGeom>
              <a:avLst/>
              <a:gdLst>
                <a:gd name="T0" fmla="*/ 172106060 w 19677"/>
                <a:gd name="T1" fmla="*/ 29459328 h 19677"/>
                <a:gd name="T2" fmla="*/ 172147056 w 19677"/>
                <a:gd name="T3" fmla="*/ 171489112 h 19677"/>
                <a:gd name="T4" fmla="*/ 29572371 w 19677"/>
                <a:gd name="T5" fmla="*/ 171448294 h 19677"/>
                <a:gd name="T6" fmla="*/ 29531375 w 19677"/>
                <a:gd name="T7" fmla="*/ 29418510 h 19677"/>
                <a:gd name="T8" fmla="*/ 172106060 w 19677"/>
                <a:gd name="T9" fmla="*/ 29459328 h 196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7" h="19677">
                  <a:moveTo>
                    <a:pt x="16796" y="2886"/>
                  </a:moveTo>
                  <a:cubicBezTo>
                    <a:pt x="20639" y="6729"/>
                    <a:pt x="20641" y="12959"/>
                    <a:pt x="16800" y="16800"/>
                  </a:cubicBezTo>
                  <a:cubicBezTo>
                    <a:pt x="12959" y="20641"/>
                    <a:pt x="6729" y="20639"/>
                    <a:pt x="2886" y="16796"/>
                  </a:cubicBezTo>
                  <a:cubicBezTo>
                    <a:pt x="-957" y="12953"/>
                    <a:pt x="-959" y="6723"/>
                    <a:pt x="2882" y="2882"/>
                  </a:cubicBezTo>
                  <a:cubicBezTo>
                    <a:pt x="6723" y="-959"/>
                    <a:pt x="12953" y="-957"/>
                    <a:pt x="16796" y="2886"/>
                  </a:cubicBezTo>
                </a:path>
              </a:pathLst>
            </a:custGeom>
            <a:solidFill>
              <a:srgbClr val="3FAB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2308" name="Freeform 251"/>
            <p:cNvSpPr>
              <a:spLocks noEditPoints="1"/>
            </p:cNvSpPr>
            <p:nvPr/>
          </p:nvSpPr>
          <p:spPr bwMode="auto">
            <a:xfrm>
              <a:off x="5649084" y="2433653"/>
              <a:ext cx="779148" cy="729026"/>
            </a:xfrm>
            <a:custGeom>
              <a:avLst/>
              <a:gdLst>
                <a:gd name="T0" fmla="*/ 1782330818 w 301"/>
                <a:gd name="T1" fmla="*/ 1283183998 h 282"/>
                <a:gd name="T2" fmla="*/ 1567914983 w 301"/>
                <a:gd name="T3" fmla="*/ 461145138 h 282"/>
                <a:gd name="T4" fmla="*/ 542740001 w 301"/>
                <a:gd name="T5" fmla="*/ 240596676 h 282"/>
                <a:gd name="T6" fmla="*/ 214415835 w 301"/>
                <a:gd name="T7" fmla="*/ 20050800 h 282"/>
                <a:gd name="T8" fmla="*/ 80404967 w 301"/>
                <a:gd name="T9" fmla="*/ 86883354 h 282"/>
                <a:gd name="T10" fmla="*/ 408729134 w 301"/>
                <a:gd name="T11" fmla="*/ 380944522 h 282"/>
                <a:gd name="T12" fmla="*/ 884464995 w 301"/>
                <a:gd name="T13" fmla="*/ 1664128520 h 282"/>
                <a:gd name="T14" fmla="*/ 2016849189 w 301"/>
                <a:gd name="T15" fmla="*/ 1737646397 h 282"/>
                <a:gd name="T16" fmla="*/ 1782330818 w 301"/>
                <a:gd name="T17" fmla="*/ 1283183998 h 282"/>
                <a:gd name="T18" fmla="*/ 1621520883 w 301"/>
                <a:gd name="T19" fmla="*/ 1550514212 h 282"/>
                <a:gd name="T20" fmla="*/ 1608120055 w 301"/>
                <a:gd name="T21" fmla="*/ 1557196951 h 282"/>
                <a:gd name="T22" fmla="*/ 1594719228 w 301"/>
                <a:gd name="T23" fmla="*/ 1550514212 h 282"/>
                <a:gd name="T24" fmla="*/ 1065380054 w 301"/>
                <a:gd name="T25" fmla="*/ 922287690 h 282"/>
                <a:gd name="T26" fmla="*/ 710251644 w 301"/>
                <a:gd name="T27" fmla="*/ 501244153 h 282"/>
                <a:gd name="T28" fmla="*/ 710251644 w 301"/>
                <a:gd name="T29" fmla="*/ 474510614 h 282"/>
                <a:gd name="T30" fmla="*/ 730354180 w 301"/>
                <a:gd name="T31" fmla="*/ 474510614 h 282"/>
                <a:gd name="T32" fmla="*/ 1192689214 w 301"/>
                <a:gd name="T33" fmla="*/ 815356121 h 282"/>
                <a:gd name="T34" fmla="*/ 1628220003 w 301"/>
                <a:gd name="T35" fmla="*/ 1530463412 h 282"/>
                <a:gd name="T36" fmla="*/ 1621520883 w 301"/>
                <a:gd name="T37" fmla="*/ 1550514212 h 2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</p:grpSp>
      <p:grpSp>
        <p:nvGrpSpPr>
          <p:cNvPr id="12293" name="组合 33"/>
          <p:cNvGrpSpPr>
            <a:grpSpLocks/>
          </p:cNvGrpSpPr>
          <p:nvPr/>
        </p:nvGrpSpPr>
        <p:grpSpPr bwMode="auto">
          <a:xfrm>
            <a:off x="13688061" y="2887981"/>
            <a:ext cx="3187699" cy="3180080"/>
            <a:chOff x="8555733" y="1804424"/>
            <a:chExt cx="1991839" cy="1987484"/>
          </a:xfrm>
        </p:grpSpPr>
        <p:sp>
          <p:nvSpPr>
            <p:cNvPr id="12305" name="AutoShape 3"/>
            <p:cNvSpPr>
              <a:spLocks/>
            </p:cNvSpPr>
            <p:nvPr/>
          </p:nvSpPr>
          <p:spPr bwMode="auto">
            <a:xfrm rot="-1545633">
              <a:off x="8555733" y="1804424"/>
              <a:ext cx="1991839" cy="1987484"/>
            </a:xfrm>
            <a:custGeom>
              <a:avLst/>
              <a:gdLst>
                <a:gd name="T0" fmla="*/ 172106247 w 19677"/>
                <a:gd name="T1" fmla="*/ 29443287 h 19677"/>
                <a:gd name="T2" fmla="*/ 172147244 w 19677"/>
                <a:gd name="T3" fmla="*/ 171395218 h 19677"/>
                <a:gd name="T4" fmla="*/ 29572386 w 19677"/>
                <a:gd name="T5" fmla="*/ 171354412 h 19677"/>
                <a:gd name="T6" fmla="*/ 29531491 w 19677"/>
                <a:gd name="T7" fmla="*/ 29402481 h 19677"/>
                <a:gd name="T8" fmla="*/ 172106247 w 19677"/>
                <a:gd name="T9" fmla="*/ 29443287 h 196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7" h="19677">
                  <a:moveTo>
                    <a:pt x="16796" y="2886"/>
                  </a:moveTo>
                  <a:cubicBezTo>
                    <a:pt x="20639" y="6729"/>
                    <a:pt x="20641" y="12959"/>
                    <a:pt x="16800" y="16800"/>
                  </a:cubicBezTo>
                  <a:cubicBezTo>
                    <a:pt x="12959" y="20641"/>
                    <a:pt x="6729" y="20639"/>
                    <a:pt x="2886" y="16796"/>
                  </a:cubicBezTo>
                  <a:cubicBezTo>
                    <a:pt x="-957" y="12953"/>
                    <a:pt x="-959" y="6723"/>
                    <a:pt x="2882" y="2882"/>
                  </a:cubicBezTo>
                  <a:cubicBezTo>
                    <a:pt x="6723" y="-959"/>
                    <a:pt x="12953" y="-957"/>
                    <a:pt x="16796" y="2886"/>
                  </a:cubicBezTo>
                </a:path>
              </a:pathLst>
            </a:custGeom>
            <a:solidFill>
              <a:srgbClr val="53B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2306" name="Freeform 93"/>
            <p:cNvSpPr>
              <a:spLocks noEditPoints="1"/>
            </p:cNvSpPr>
            <p:nvPr/>
          </p:nvSpPr>
          <p:spPr bwMode="auto">
            <a:xfrm>
              <a:off x="9281025" y="2339806"/>
              <a:ext cx="541256" cy="727590"/>
            </a:xfrm>
            <a:custGeom>
              <a:avLst/>
              <a:gdLst>
                <a:gd name="T0" fmla="*/ 1180471819 w 216"/>
                <a:gd name="T1" fmla="*/ 804191585 h 288"/>
                <a:gd name="T2" fmla="*/ 1180471819 w 216"/>
                <a:gd name="T3" fmla="*/ 504214817 h 288"/>
                <a:gd name="T4" fmla="*/ 684423224 w 216"/>
                <a:gd name="T5" fmla="*/ 0 h 288"/>
                <a:gd name="T6" fmla="*/ 678143652 w 216"/>
                <a:gd name="T7" fmla="*/ 0 h 288"/>
                <a:gd name="T8" fmla="*/ 665584508 w 216"/>
                <a:gd name="T9" fmla="*/ 0 h 288"/>
                <a:gd name="T10" fmla="*/ 175815485 w 216"/>
                <a:gd name="T11" fmla="*/ 504214817 h 288"/>
                <a:gd name="T12" fmla="*/ 175815485 w 216"/>
                <a:gd name="T13" fmla="*/ 804191585 h 288"/>
                <a:gd name="T14" fmla="*/ 0 w 216"/>
                <a:gd name="T15" fmla="*/ 804191585 h 288"/>
                <a:gd name="T16" fmla="*/ 0 w 216"/>
                <a:gd name="T17" fmla="*/ 1838150028 h 288"/>
                <a:gd name="T18" fmla="*/ 1356287303 w 216"/>
                <a:gd name="T19" fmla="*/ 1838150028 h 288"/>
                <a:gd name="T20" fmla="*/ 1356287303 w 216"/>
                <a:gd name="T21" fmla="*/ 804191585 h 288"/>
                <a:gd name="T22" fmla="*/ 1180471819 w 216"/>
                <a:gd name="T23" fmla="*/ 804191585 h 288"/>
                <a:gd name="T24" fmla="*/ 835120421 w 216"/>
                <a:gd name="T25" fmla="*/ 1653059216 h 288"/>
                <a:gd name="T26" fmla="*/ 527443949 w 216"/>
                <a:gd name="T27" fmla="*/ 1653059216 h 288"/>
                <a:gd name="T28" fmla="*/ 602793800 w 216"/>
                <a:gd name="T29" fmla="*/ 1314787973 h 288"/>
                <a:gd name="T30" fmla="*/ 527443949 w 216"/>
                <a:gd name="T31" fmla="*/ 1180757305 h 288"/>
                <a:gd name="T32" fmla="*/ 678143652 w 216"/>
                <a:gd name="T33" fmla="*/ 1027576873 h 288"/>
                <a:gd name="T34" fmla="*/ 835120421 w 216"/>
                <a:gd name="T35" fmla="*/ 1180757305 h 288"/>
                <a:gd name="T36" fmla="*/ 753493503 w 216"/>
                <a:gd name="T37" fmla="*/ 1314787973 h 288"/>
                <a:gd name="T38" fmla="*/ 835120421 w 216"/>
                <a:gd name="T39" fmla="*/ 1653059216 h 288"/>
                <a:gd name="T40" fmla="*/ 929308988 w 216"/>
                <a:gd name="T41" fmla="*/ 804191585 h 288"/>
                <a:gd name="T42" fmla="*/ 420701249 w 216"/>
                <a:gd name="T43" fmla="*/ 804191585 h 288"/>
                <a:gd name="T44" fmla="*/ 420701249 w 216"/>
                <a:gd name="T45" fmla="*/ 504214817 h 288"/>
                <a:gd name="T46" fmla="*/ 665584508 w 216"/>
                <a:gd name="T47" fmla="*/ 255298194 h 288"/>
                <a:gd name="T48" fmla="*/ 678143652 w 216"/>
                <a:gd name="T49" fmla="*/ 255298194 h 288"/>
                <a:gd name="T50" fmla="*/ 684423224 w 216"/>
                <a:gd name="T51" fmla="*/ 255298194 h 288"/>
                <a:gd name="T52" fmla="*/ 929308988 w 216"/>
                <a:gd name="T53" fmla="*/ 504214817 h 288"/>
                <a:gd name="T54" fmla="*/ 929308988 w 216"/>
                <a:gd name="T55" fmla="*/ 804191585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</p:grpSp>
      <p:grpSp>
        <p:nvGrpSpPr>
          <p:cNvPr id="12294" name="组合 36"/>
          <p:cNvGrpSpPr>
            <a:grpSpLocks/>
          </p:cNvGrpSpPr>
          <p:nvPr/>
        </p:nvGrpSpPr>
        <p:grpSpPr bwMode="auto">
          <a:xfrm>
            <a:off x="2598422" y="6583689"/>
            <a:ext cx="3276600" cy="1033944"/>
            <a:chOff x="1979907" y="3538108"/>
            <a:chExt cx="2048256" cy="646090"/>
          </a:xfrm>
        </p:grpSpPr>
        <p:sp>
          <p:nvSpPr>
            <p:cNvPr id="38" name="TextBox 11"/>
            <p:cNvSpPr txBox="1"/>
            <p:nvPr/>
          </p:nvSpPr>
          <p:spPr>
            <a:xfrm>
              <a:off x="1979907" y="3911099"/>
              <a:ext cx="2048256" cy="273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24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ANTUSIAS</a:t>
              </a:r>
            </a:p>
          </p:txBody>
        </p:sp>
        <p:sp>
          <p:nvSpPr>
            <p:cNvPr id="12304" name="TextBox 10"/>
            <p:cNvSpPr txBox="1">
              <a:spLocks noChangeArrowheads="1"/>
            </p:cNvSpPr>
            <p:nvPr/>
          </p:nvSpPr>
          <p:spPr bwMode="auto">
            <a:xfrm>
              <a:off x="2287842" y="3538108"/>
              <a:ext cx="1432385" cy="30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560" b="1" dirty="0">
                  <a:solidFill>
                    <a:srgbClr val="9ADACE"/>
                  </a:solidFill>
                  <a:latin typeface="微软雅黑" pitchFamily="34" charset="-122"/>
                  <a:ea typeface="微软雅黑" pitchFamily="34" charset="-122"/>
                </a:rPr>
                <a:t>ANTUSIAS</a:t>
              </a:r>
              <a:endParaRPr lang="en-US" sz="2560" b="1" dirty="0">
                <a:solidFill>
                  <a:srgbClr val="9ADAC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295" name="组合 39"/>
          <p:cNvGrpSpPr>
            <a:grpSpLocks/>
          </p:cNvGrpSpPr>
          <p:nvPr/>
        </p:nvGrpSpPr>
        <p:grpSpPr bwMode="auto">
          <a:xfrm>
            <a:off x="8067042" y="6570983"/>
            <a:ext cx="3317237" cy="1033941"/>
            <a:chOff x="1954504" y="3538108"/>
            <a:chExt cx="2073659" cy="646089"/>
          </a:xfrm>
        </p:grpSpPr>
        <p:sp>
          <p:nvSpPr>
            <p:cNvPr id="41" name="TextBox 11"/>
            <p:cNvSpPr txBox="1"/>
            <p:nvPr/>
          </p:nvSpPr>
          <p:spPr>
            <a:xfrm>
              <a:off x="1979907" y="3911098"/>
              <a:ext cx="2048256" cy="273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24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MASIH ANTUSIAS</a:t>
              </a:r>
            </a:p>
          </p:txBody>
        </p:sp>
        <p:sp>
          <p:nvSpPr>
            <p:cNvPr id="12302" name="TextBox 10"/>
            <p:cNvSpPr txBox="1">
              <a:spLocks noChangeArrowheads="1"/>
            </p:cNvSpPr>
            <p:nvPr/>
          </p:nvSpPr>
          <p:spPr bwMode="auto">
            <a:xfrm>
              <a:off x="1954504" y="3538108"/>
              <a:ext cx="2073659" cy="30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560" b="1" dirty="0">
                  <a:solidFill>
                    <a:srgbClr val="3FAB96"/>
                  </a:solidFill>
                  <a:latin typeface="微软雅黑" pitchFamily="34" charset="-122"/>
                  <a:ea typeface="微软雅黑" pitchFamily="34" charset="-122"/>
                </a:rPr>
                <a:t>MASIH ANTUSIAS</a:t>
              </a:r>
              <a:endParaRPr lang="en-US" sz="2560" b="1" dirty="0">
                <a:solidFill>
                  <a:srgbClr val="3FAB9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296" name="组合 42"/>
          <p:cNvGrpSpPr>
            <a:grpSpLocks/>
          </p:cNvGrpSpPr>
          <p:nvPr/>
        </p:nvGrpSpPr>
        <p:grpSpPr bwMode="auto">
          <a:xfrm>
            <a:off x="13576302" y="6570987"/>
            <a:ext cx="3276600" cy="1033942"/>
            <a:chOff x="1979907" y="3538108"/>
            <a:chExt cx="2048256" cy="646089"/>
          </a:xfrm>
        </p:grpSpPr>
        <p:sp>
          <p:nvSpPr>
            <p:cNvPr id="44" name="TextBox 11"/>
            <p:cNvSpPr txBox="1"/>
            <p:nvPr/>
          </p:nvSpPr>
          <p:spPr>
            <a:xfrm>
              <a:off x="1979907" y="3911098"/>
              <a:ext cx="2048256" cy="273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24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….?</a:t>
              </a:r>
            </a:p>
          </p:txBody>
        </p:sp>
        <p:sp>
          <p:nvSpPr>
            <p:cNvPr id="12300" name="TextBox 10"/>
            <p:cNvSpPr txBox="1">
              <a:spLocks noChangeArrowheads="1"/>
            </p:cNvSpPr>
            <p:nvPr/>
          </p:nvSpPr>
          <p:spPr bwMode="auto">
            <a:xfrm>
              <a:off x="2287842" y="3538108"/>
              <a:ext cx="1432385" cy="30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560" b="1" dirty="0">
                  <a:solidFill>
                    <a:srgbClr val="53BC8E"/>
                  </a:solidFill>
                  <a:latin typeface="微软雅黑" pitchFamily="34" charset="-122"/>
                  <a:ea typeface="微软雅黑" pitchFamily="34" charset="-122"/>
                </a:rPr>
                <a:t>SIAPA KITA</a:t>
              </a:r>
              <a:endParaRPr lang="en-US" sz="2560" b="1" dirty="0">
                <a:solidFill>
                  <a:srgbClr val="53BC8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0" y="609903"/>
            <a:ext cx="1111910" cy="809246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24" name="矩形 23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12298" name="矩形 46"/>
          <p:cNvSpPr>
            <a:spLocks noChangeArrowheads="1"/>
          </p:cNvSpPr>
          <p:nvPr/>
        </p:nvSpPr>
        <p:spPr bwMode="auto">
          <a:xfrm>
            <a:off x="1374142" y="680721"/>
            <a:ext cx="4800600" cy="6832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BURN ANTUSIAS</a:t>
            </a:r>
            <a:endParaRPr lang="zh-CN" altLang="en-US" sz="3840" b="1" dirty="0">
              <a:solidFill>
                <a:srgbClr val="40404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7DA43E-BC37-DD42-8AA8-D1945DCB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075" y="2881292"/>
            <a:ext cx="3157946" cy="31350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B57DCC-CDB8-BD63-654B-3A2DE81D6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275" y="2985796"/>
            <a:ext cx="3210003" cy="2991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354991-8198-0E19-786B-2489C2052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0575" y="2732863"/>
            <a:ext cx="3642670" cy="34485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1273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0" y="6647176"/>
            <a:ext cx="19507200" cy="4561840"/>
          </a:xfrm>
          <a:prstGeom prst="rect">
            <a:avLst/>
          </a:prstGeom>
          <a:solidFill>
            <a:srgbClr val="3DA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cxnSp>
        <p:nvCxnSpPr>
          <p:cNvPr id="4" name="Straight Connector 66"/>
          <p:cNvCxnSpPr/>
          <p:nvPr/>
        </p:nvCxnSpPr>
        <p:spPr>
          <a:xfrm flipV="1">
            <a:off x="2824480" y="3924302"/>
            <a:ext cx="0" cy="764539"/>
          </a:xfrm>
          <a:prstGeom prst="line">
            <a:avLst/>
          </a:prstGeom>
          <a:ln w="12700">
            <a:solidFill>
              <a:srgbClr val="99AEBA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8"/>
          <p:cNvCxnSpPr/>
          <p:nvPr/>
        </p:nvCxnSpPr>
        <p:spPr>
          <a:xfrm flipV="1">
            <a:off x="6299200" y="3924302"/>
            <a:ext cx="0" cy="764539"/>
          </a:xfrm>
          <a:prstGeom prst="line">
            <a:avLst/>
          </a:prstGeom>
          <a:ln w="12700">
            <a:solidFill>
              <a:srgbClr val="7C95A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9"/>
          <p:cNvCxnSpPr/>
          <p:nvPr/>
        </p:nvCxnSpPr>
        <p:spPr>
          <a:xfrm flipV="1">
            <a:off x="9725661" y="3924302"/>
            <a:ext cx="0" cy="764539"/>
          </a:xfrm>
          <a:prstGeom prst="line">
            <a:avLst/>
          </a:prstGeom>
          <a:ln w="12700">
            <a:solidFill>
              <a:srgbClr val="637C9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70"/>
          <p:cNvCxnSpPr/>
          <p:nvPr/>
        </p:nvCxnSpPr>
        <p:spPr>
          <a:xfrm flipV="1">
            <a:off x="11849101" y="3924302"/>
            <a:ext cx="0" cy="764539"/>
          </a:xfrm>
          <a:prstGeom prst="line">
            <a:avLst/>
          </a:prstGeom>
          <a:ln w="12700">
            <a:solidFill>
              <a:srgbClr val="495D6B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1"/>
          <p:cNvCxnSpPr/>
          <p:nvPr/>
        </p:nvCxnSpPr>
        <p:spPr>
          <a:xfrm flipV="1">
            <a:off x="13903960" y="3924302"/>
            <a:ext cx="0" cy="764539"/>
          </a:xfrm>
          <a:prstGeom prst="line">
            <a:avLst/>
          </a:prstGeom>
          <a:ln w="12700">
            <a:solidFill>
              <a:srgbClr val="32424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2"/>
          <p:cNvCxnSpPr/>
          <p:nvPr/>
        </p:nvCxnSpPr>
        <p:spPr>
          <a:xfrm flipV="1">
            <a:off x="16662400" y="3924302"/>
            <a:ext cx="0" cy="764539"/>
          </a:xfrm>
          <a:prstGeom prst="line">
            <a:avLst/>
          </a:prstGeom>
          <a:ln w="12700">
            <a:solidFill>
              <a:srgbClr val="32424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"/>
          <p:cNvGrpSpPr/>
          <p:nvPr/>
        </p:nvGrpSpPr>
        <p:grpSpPr>
          <a:xfrm>
            <a:off x="1525039" y="5052057"/>
            <a:ext cx="2638040" cy="160018"/>
            <a:chOff x="953149" y="3157535"/>
            <a:chExt cx="1648775" cy="100011"/>
          </a:xfrm>
          <a:solidFill>
            <a:srgbClr val="9ADACE"/>
          </a:solidFill>
        </p:grpSpPr>
        <p:sp>
          <p:nvSpPr>
            <p:cNvPr id="11" name="Rectangle 6"/>
            <p:cNvSpPr/>
            <p:nvPr/>
          </p:nvSpPr>
          <p:spPr>
            <a:xfrm>
              <a:off x="953149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12" name="Rectangle 47"/>
            <p:cNvSpPr/>
            <p:nvPr/>
          </p:nvSpPr>
          <p:spPr>
            <a:xfrm>
              <a:off x="1816794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0"/>
          <p:cNvGrpSpPr/>
          <p:nvPr/>
        </p:nvGrpSpPr>
        <p:grpSpPr>
          <a:xfrm>
            <a:off x="4288704" y="5052057"/>
            <a:ext cx="4019872" cy="160018"/>
            <a:chOff x="2680440" y="3157535"/>
            <a:chExt cx="2512420" cy="100011"/>
          </a:xfrm>
          <a:solidFill>
            <a:srgbClr val="3FAB96"/>
          </a:solidFill>
        </p:grpSpPr>
        <p:sp>
          <p:nvSpPr>
            <p:cNvPr id="14" name="Rectangle 48"/>
            <p:cNvSpPr/>
            <p:nvPr/>
          </p:nvSpPr>
          <p:spPr>
            <a:xfrm>
              <a:off x="2680440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15" name="Rectangle 49"/>
            <p:cNvSpPr/>
            <p:nvPr/>
          </p:nvSpPr>
          <p:spPr>
            <a:xfrm>
              <a:off x="3544085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16" name="Rectangle 50"/>
            <p:cNvSpPr/>
            <p:nvPr/>
          </p:nvSpPr>
          <p:spPr>
            <a:xfrm>
              <a:off x="4407730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1"/>
          <p:cNvGrpSpPr/>
          <p:nvPr/>
        </p:nvGrpSpPr>
        <p:grpSpPr>
          <a:xfrm>
            <a:off x="8434202" y="5052057"/>
            <a:ext cx="2638040" cy="160018"/>
            <a:chOff x="5271376" y="3157535"/>
            <a:chExt cx="1648775" cy="100011"/>
          </a:xfrm>
          <a:solidFill>
            <a:srgbClr val="3DA591"/>
          </a:solidFill>
        </p:grpSpPr>
        <p:sp>
          <p:nvSpPr>
            <p:cNvPr id="18" name="Rectangle 51"/>
            <p:cNvSpPr/>
            <p:nvPr/>
          </p:nvSpPr>
          <p:spPr>
            <a:xfrm>
              <a:off x="5271376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19" name="Rectangle 52"/>
            <p:cNvSpPr/>
            <p:nvPr/>
          </p:nvSpPr>
          <p:spPr>
            <a:xfrm>
              <a:off x="6135021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53"/>
          <p:cNvSpPr/>
          <p:nvPr/>
        </p:nvSpPr>
        <p:spPr>
          <a:xfrm>
            <a:off x="11198862" y="5052061"/>
            <a:ext cx="1254760" cy="160019"/>
          </a:xfrm>
          <a:prstGeom prst="rect">
            <a:avLst/>
          </a:prstGeom>
          <a:solidFill>
            <a:srgbClr val="51B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80">
              <a:solidFill>
                <a:prstClr val="white"/>
              </a:solidFill>
            </a:endParaRPr>
          </a:p>
        </p:txBody>
      </p:sp>
      <p:grpSp>
        <p:nvGrpSpPr>
          <p:cNvPr id="21" name="Group 12"/>
          <p:cNvGrpSpPr/>
          <p:nvPr/>
        </p:nvGrpSpPr>
        <p:grpSpPr>
          <a:xfrm>
            <a:off x="12579697" y="5052057"/>
            <a:ext cx="2638042" cy="160018"/>
            <a:chOff x="7862311" y="3157535"/>
            <a:chExt cx="1648776" cy="100011"/>
          </a:xfrm>
          <a:solidFill>
            <a:srgbClr val="51BFAA"/>
          </a:solidFill>
        </p:grpSpPr>
        <p:sp>
          <p:nvSpPr>
            <p:cNvPr id="22" name="Rectangle 54"/>
            <p:cNvSpPr/>
            <p:nvPr/>
          </p:nvSpPr>
          <p:spPr>
            <a:xfrm>
              <a:off x="7862311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23" name="Rectangle 55"/>
            <p:cNvSpPr/>
            <p:nvPr/>
          </p:nvSpPr>
          <p:spPr>
            <a:xfrm>
              <a:off x="8725957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13"/>
          <p:cNvGrpSpPr/>
          <p:nvPr/>
        </p:nvGrpSpPr>
        <p:grpSpPr>
          <a:xfrm>
            <a:off x="15343364" y="5052057"/>
            <a:ext cx="2638040" cy="160018"/>
            <a:chOff x="9589602" y="3157535"/>
            <a:chExt cx="1648775" cy="100011"/>
          </a:xfrm>
          <a:solidFill>
            <a:srgbClr val="9ADACE"/>
          </a:solidFill>
        </p:grpSpPr>
        <p:sp>
          <p:nvSpPr>
            <p:cNvPr id="25" name="Rectangle 56"/>
            <p:cNvSpPr/>
            <p:nvPr/>
          </p:nvSpPr>
          <p:spPr>
            <a:xfrm>
              <a:off x="9589602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  <p:sp>
          <p:nvSpPr>
            <p:cNvPr id="26" name="Rectangle 57"/>
            <p:cNvSpPr/>
            <p:nvPr/>
          </p:nvSpPr>
          <p:spPr>
            <a:xfrm>
              <a:off x="10453247" y="3157535"/>
              <a:ext cx="785130" cy="1000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7183" name="TextBox 35"/>
          <p:cNvSpPr txBox="1">
            <a:spLocks noChangeArrowheads="1"/>
          </p:cNvSpPr>
          <p:nvPr/>
        </p:nvSpPr>
        <p:spPr bwMode="auto">
          <a:xfrm>
            <a:off x="1785622" y="5494021"/>
            <a:ext cx="212852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AKHLAKUL KARIMAH</a:t>
            </a:r>
            <a:endParaRPr lang="en-US" sz="224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Open Sans Light"/>
              <a:sym typeface="Gill Sans"/>
            </a:endParaRPr>
          </a:p>
        </p:txBody>
      </p:sp>
      <p:sp>
        <p:nvSpPr>
          <p:cNvPr id="7184" name="TextBox 35"/>
          <p:cNvSpPr txBox="1">
            <a:spLocks noChangeArrowheads="1"/>
          </p:cNvSpPr>
          <p:nvPr/>
        </p:nvSpPr>
        <p:spPr bwMode="auto">
          <a:xfrm>
            <a:off x="5054601" y="5494021"/>
            <a:ext cx="212852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BERNALAR KRITIS</a:t>
            </a:r>
            <a:endParaRPr lang="en-US" sz="224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Open Sans Light"/>
              <a:sym typeface="Gill Sans"/>
            </a:endParaRPr>
          </a:p>
        </p:txBody>
      </p:sp>
      <p:sp>
        <p:nvSpPr>
          <p:cNvPr id="7185" name="TextBox 35"/>
          <p:cNvSpPr txBox="1">
            <a:spLocks noChangeArrowheads="1"/>
          </p:cNvSpPr>
          <p:nvPr/>
        </p:nvSpPr>
        <p:spPr bwMode="auto">
          <a:xfrm>
            <a:off x="8435342" y="5494021"/>
            <a:ext cx="2125979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GOTONG ROYONG</a:t>
            </a:r>
            <a:endParaRPr lang="en-US" sz="224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Open Sans Light"/>
              <a:sym typeface="Gill Sans"/>
            </a:endParaRPr>
          </a:p>
        </p:txBody>
      </p:sp>
      <p:sp>
        <p:nvSpPr>
          <p:cNvPr id="7186" name="TextBox 35"/>
          <p:cNvSpPr txBox="1">
            <a:spLocks noChangeArrowheads="1"/>
          </p:cNvSpPr>
          <p:nvPr/>
        </p:nvSpPr>
        <p:spPr bwMode="auto">
          <a:xfrm>
            <a:off x="10810240" y="5565141"/>
            <a:ext cx="2125981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MANDIRI</a:t>
            </a:r>
            <a:endParaRPr lang="en-US" sz="224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Open Sans Light"/>
              <a:sym typeface="Gill Sans"/>
            </a:endParaRPr>
          </a:p>
        </p:txBody>
      </p:sp>
      <p:sp>
        <p:nvSpPr>
          <p:cNvPr id="7187" name="TextBox 35"/>
          <p:cNvSpPr txBox="1">
            <a:spLocks noChangeArrowheads="1"/>
          </p:cNvSpPr>
          <p:nvPr/>
        </p:nvSpPr>
        <p:spPr bwMode="auto">
          <a:xfrm>
            <a:off x="12857480" y="5494021"/>
            <a:ext cx="212598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BERKEBHINEKAAN GLOBAL</a:t>
            </a:r>
            <a:endParaRPr lang="en-US" sz="224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Open Sans Light"/>
              <a:sym typeface="Gill Sans"/>
            </a:endParaRPr>
          </a:p>
        </p:txBody>
      </p:sp>
      <p:sp>
        <p:nvSpPr>
          <p:cNvPr id="7188" name="TextBox 35"/>
          <p:cNvSpPr txBox="1">
            <a:spLocks noChangeArrowheads="1"/>
          </p:cNvSpPr>
          <p:nvPr/>
        </p:nvSpPr>
        <p:spPr bwMode="auto">
          <a:xfrm>
            <a:off x="15623542" y="5494022"/>
            <a:ext cx="2128520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sz="224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Open Sans Light"/>
                <a:sym typeface="Gill Sans"/>
              </a:rPr>
              <a:t>KREATIF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609903"/>
            <a:ext cx="1111910" cy="809246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53" name="矩形 52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7194" name="矩形 54"/>
          <p:cNvSpPr>
            <a:spLocks noChangeArrowheads="1"/>
          </p:cNvSpPr>
          <p:nvPr/>
        </p:nvSpPr>
        <p:spPr bwMode="auto">
          <a:xfrm>
            <a:off x="1374142" y="680721"/>
            <a:ext cx="4800600" cy="12741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MENENTUKAN</a:t>
            </a:r>
            <a:r>
              <a:rPr lang="zh-CN" altLang="en-US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KELOMPOK</a:t>
            </a:r>
            <a:r>
              <a:rPr lang="zh-CN" altLang="en-US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3840" b="1" dirty="0">
              <a:solidFill>
                <a:srgbClr val="404040"/>
              </a:solidFill>
            </a:endParaRPr>
          </a:p>
        </p:txBody>
      </p:sp>
      <p:grpSp>
        <p:nvGrpSpPr>
          <p:cNvPr id="7195" name="组合 59"/>
          <p:cNvGrpSpPr>
            <a:grpSpLocks/>
          </p:cNvGrpSpPr>
          <p:nvPr/>
        </p:nvGrpSpPr>
        <p:grpSpPr bwMode="auto">
          <a:xfrm>
            <a:off x="2197101" y="2567941"/>
            <a:ext cx="1257299" cy="1257299"/>
            <a:chOff x="3255963" y="1824038"/>
            <a:chExt cx="785812" cy="785812"/>
          </a:xfrm>
        </p:grpSpPr>
        <p:sp>
          <p:nvSpPr>
            <p:cNvPr id="61" name="Oval 11"/>
            <p:cNvSpPr>
              <a:spLocks noChangeArrowheads="1"/>
            </p:cNvSpPr>
            <p:nvPr/>
          </p:nvSpPr>
          <p:spPr bwMode="auto">
            <a:xfrm>
              <a:off x="3255963" y="1824038"/>
              <a:ext cx="785812" cy="785812"/>
            </a:xfrm>
            <a:prstGeom prst="ellipse">
              <a:avLst/>
            </a:prstGeom>
            <a:solidFill>
              <a:srgbClr val="588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530600" y="2032000"/>
              <a:ext cx="511175" cy="569913"/>
            </a:xfrm>
            <a:custGeom>
              <a:avLst/>
              <a:gdLst>
                <a:gd name="T0" fmla="*/ 317 w 327"/>
                <a:gd name="T1" fmla="*/ 48 h 364"/>
                <a:gd name="T2" fmla="*/ 239 w 327"/>
                <a:gd name="T3" fmla="*/ 0 h 364"/>
                <a:gd name="T4" fmla="*/ 239 w 327"/>
                <a:gd name="T5" fmla="*/ 1 h 364"/>
                <a:gd name="T6" fmla="*/ 220 w 327"/>
                <a:gd name="T7" fmla="*/ 1 h 364"/>
                <a:gd name="T8" fmla="*/ 220 w 327"/>
                <a:gd name="T9" fmla="*/ 19 h 364"/>
                <a:gd name="T10" fmla="*/ 79 w 327"/>
                <a:gd name="T11" fmla="*/ 19 h 364"/>
                <a:gd name="T12" fmla="*/ 79 w 327"/>
                <a:gd name="T13" fmla="*/ 157 h 364"/>
                <a:gd name="T14" fmla="*/ 0 w 327"/>
                <a:gd name="T15" fmla="*/ 157 h 364"/>
                <a:gd name="T16" fmla="*/ 0 w 327"/>
                <a:gd name="T17" fmla="*/ 219 h 364"/>
                <a:gd name="T18" fmla="*/ 0 w 327"/>
                <a:gd name="T19" fmla="*/ 279 h 364"/>
                <a:gd name="T20" fmla="*/ 0 w 327"/>
                <a:gd name="T21" fmla="*/ 282 h 364"/>
                <a:gd name="T22" fmla="*/ 129 w 327"/>
                <a:gd name="T23" fmla="*/ 364 h 364"/>
                <a:gd name="T24" fmla="*/ 327 w 327"/>
                <a:gd name="T25" fmla="*/ 118 h 364"/>
                <a:gd name="T26" fmla="*/ 317 w 327"/>
                <a:gd name="T27" fmla="*/ 4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7" h="364">
                  <a:moveTo>
                    <a:pt x="317" y="48"/>
                  </a:moveTo>
                  <a:cubicBezTo>
                    <a:pt x="239" y="0"/>
                    <a:pt x="239" y="0"/>
                    <a:pt x="239" y="0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20" y="19"/>
                    <a:pt x="220" y="19"/>
                    <a:pt x="220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29" y="226"/>
                    <a:pt x="29" y="272"/>
                    <a:pt x="0" y="279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29" y="364"/>
                    <a:pt x="129" y="364"/>
                    <a:pt x="129" y="364"/>
                  </a:cubicBezTo>
                  <a:cubicBezTo>
                    <a:pt x="242" y="339"/>
                    <a:pt x="327" y="239"/>
                    <a:pt x="327" y="118"/>
                  </a:cubicBezTo>
                  <a:cubicBezTo>
                    <a:pt x="327" y="94"/>
                    <a:pt x="324" y="71"/>
                    <a:pt x="317" y="48"/>
                  </a:cubicBezTo>
                  <a:close/>
                </a:path>
              </a:pathLst>
            </a:custGeom>
            <a:solidFill>
              <a:srgbClr val="305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3705225" y="2411413"/>
              <a:ext cx="52388" cy="63500"/>
            </a:xfrm>
            <a:custGeom>
              <a:avLst/>
              <a:gdLst>
                <a:gd name="T0" fmla="*/ 28 w 38"/>
                <a:gd name="T1" fmla="*/ 29 h 46"/>
                <a:gd name="T2" fmla="*/ 28 w 38"/>
                <a:gd name="T3" fmla="*/ 0 h 46"/>
                <a:gd name="T4" fmla="*/ 10 w 38"/>
                <a:gd name="T5" fmla="*/ 0 h 46"/>
                <a:gd name="T6" fmla="*/ 10 w 38"/>
                <a:gd name="T7" fmla="*/ 29 h 46"/>
                <a:gd name="T8" fmla="*/ 0 w 38"/>
                <a:gd name="T9" fmla="*/ 29 h 46"/>
                <a:gd name="T10" fmla="*/ 0 w 38"/>
                <a:gd name="T11" fmla="*/ 46 h 46"/>
                <a:gd name="T12" fmla="*/ 38 w 38"/>
                <a:gd name="T13" fmla="*/ 46 h 46"/>
                <a:gd name="T14" fmla="*/ 38 w 38"/>
                <a:gd name="T15" fmla="*/ 29 h 46"/>
                <a:gd name="T16" fmla="*/ 28 w 38"/>
                <a:gd name="T17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6">
                  <a:moveTo>
                    <a:pt x="28" y="29"/>
                  </a:moveTo>
                  <a:lnTo>
                    <a:pt x="28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0" y="29"/>
                  </a:lnTo>
                  <a:lnTo>
                    <a:pt x="0" y="46"/>
                  </a:lnTo>
                  <a:lnTo>
                    <a:pt x="38" y="46"/>
                  </a:lnTo>
                  <a:lnTo>
                    <a:pt x="38" y="29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1B2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3495675" y="2122488"/>
              <a:ext cx="307975" cy="306387"/>
            </a:xfrm>
            <a:custGeom>
              <a:avLst/>
              <a:gdLst>
                <a:gd name="T0" fmla="*/ 196 w 196"/>
                <a:gd name="T1" fmla="*/ 171 h 196"/>
                <a:gd name="T2" fmla="*/ 171 w 196"/>
                <a:gd name="T3" fmla="*/ 196 h 196"/>
                <a:gd name="T4" fmla="*/ 25 w 196"/>
                <a:gd name="T5" fmla="*/ 196 h 196"/>
                <a:gd name="T6" fmla="*/ 0 w 196"/>
                <a:gd name="T7" fmla="*/ 171 h 196"/>
                <a:gd name="T8" fmla="*/ 0 w 196"/>
                <a:gd name="T9" fmla="*/ 25 h 196"/>
                <a:gd name="T10" fmla="*/ 25 w 196"/>
                <a:gd name="T11" fmla="*/ 0 h 196"/>
                <a:gd name="T12" fmla="*/ 171 w 196"/>
                <a:gd name="T13" fmla="*/ 0 h 196"/>
                <a:gd name="T14" fmla="*/ 196 w 196"/>
                <a:gd name="T15" fmla="*/ 25 h 196"/>
                <a:gd name="T16" fmla="*/ 196 w 196"/>
                <a:gd name="T17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96">
                  <a:moveTo>
                    <a:pt x="196" y="171"/>
                  </a:moveTo>
                  <a:cubicBezTo>
                    <a:pt x="196" y="185"/>
                    <a:pt x="185" y="196"/>
                    <a:pt x="171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11" y="196"/>
                    <a:pt x="0" y="185"/>
                    <a:pt x="0" y="17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85" y="0"/>
                    <a:pt x="196" y="11"/>
                    <a:pt x="196" y="25"/>
                  </a:cubicBezTo>
                  <a:lnTo>
                    <a:pt x="196" y="171"/>
                  </a:lnTo>
                  <a:close/>
                </a:path>
              </a:pathLst>
            </a:custGeom>
            <a:solidFill>
              <a:srgbClr val="41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Rectangle 15"/>
            <p:cNvSpPr>
              <a:spLocks noChangeArrowheads="1"/>
            </p:cNvSpPr>
            <p:nvPr/>
          </p:nvSpPr>
          <p:spPr bwMode="auto">
            <a:xfrm>
              <a:off x="3602038" y="2081213"/>
              <a:ext cx="88900" cy="88900"/>
            </a:xfrm>
            <a:prstGeom prst="rect">
              <a:avLst/>
            </a:prstGeom>
            <a:solidFill>
              <a:srgbClr val="41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3649663" y="2122488"/>
              <a:ext cx="153987" cy="306387"/>
            </a:xfrm>
            <a:custGeom>
              <a:avLst/>
              <a:gdLst>
                <a:gd name="T0" fmla="*/ 73 w 98"/>
                <a:gd name="T1" fmla="*/ 0 h 196"/>
                <a:gd name="T2" fmla="*/ 0 w 98"/>
                <a:gd name="T3" fmla="*/ 0 h 196"/>
                <a:gd name="T4" fmla="*/ 0 w 98"/>
                <a:gd name="T5" fmla="*/ 58 h 196"/>
                <a:gd name="T6" fmla="*/ 0 w 98"/>
                <a:gd name="T7" fmla="*/ 58 h 196"/>
                <a:gd name="T8" fmla="*/ 0 w 98"/>
                <a:gd name="T9" fmla="*/ 196 h 196"/>
                <a:gd name="T10" fmla="*/ 73 w 98"/>
                <a:gd name="T11" fmla="*/ 196 h 196"/>
                <a:gd name="T12" fmla="*/ 98 w 98"/>
                <a:gd name="T13" fmla="*/ 171 h 196"/>
                <a:gd name="T14" fmla="*/ 98 w 98"/>
                <a:gd name="T15" fmla="*/ 25 h 196"/>
                <a:gd name="T16" fmla="*/ 73 w 98"/>
                <a:gd name="T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96">
                  <a:moveTo>
                    <a:pt x="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87" y="196"/>
                    <a:pt x="98" y="185"/>
                    <a:pt x="98" y="171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8" y="11"/>
                    <a:pt x="87" y="0"/>
                    <a:pt x="73" y="0"/>
                  </a:cubicBezTo>
                  <a:close/>
                </a:path>
              </a:pathLst>
            </a:custGeom>
            <a:solidFill>
              <a:srgbClr val="1B2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Rectangle 17"/>
            <p:cNvSpPr>
              <a:spLocks noChangeArrowheads="1"/>
            </p:cNvSpPr>
            <p:nvPr/>
          </p:nvSpPr>
          <p:spPr bwMode="auto">
            <a:xfrm>
              <a:off x="3649663" y="2081213"/>
              <a:ext cx="41275" cy="88900"/>
            </a:xfrm>
            <a:prstGeom prst="rect">
              <a:avLst/>
            </a:prstGeom>
            <a:solidFill>
              <a:srgbClr val="1B2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3373438" y="2032000"/>
              <a:ext cx="531812" cy="50800"/>
            </a:xfrm>
            <a:custGeom>
              <a:avLst/>
              <a:gdLst>
                <a:gd name="T0" fmla="*/ 0 w 339"/>
                <a:gd name="T1" fmla="*/ 0 h 32"/>
                <a:gd name="T2" fmla="*/ 0 w 339"/>
                <a:gd name="T3" fmla="*/ 7 h 32"/>
                <a:gd name="T4" fmla="*/ 25 w 339"/>
                <a:gd name="T5" fmla="*/ 32 h 32"/>
                <a:gd name="T6" fmla="*/ 314 w 339"/>
                <a:gd name="T7" fmla="*/ 32 h 32"/>
                <a:gd name="T8" fmla="*/ 339 w 339"/>
                <a:gd name="T9" fmla="*/ 7 h 32"/>
                <a:gd name="T10" fmla="*/ 339 w 339"/>
                <a:gd name="T11" fmla="*/ 0 h 32"/>
                <a:gd name="T12" fmla="*/ 0 w 339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32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21"/>
                    <a:pt x="11" y="32"/>
                    <a:pt x="25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28" y="32"/>
                    <a:pt x="339" y="21"/>
                    <a:pt x="339" y="7"/>
                  </a:cubicBezTo>
                  <a:cubicBezTo>
                    <a:pt x="339" y="0"/>
                    <a:pt x="339" y="0"/>
                    <a:pt x="3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C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3649663" y="2032000"/>
              <a:ext cx="255587" cy="50800"/>
            </a:xfrm>
            <a:custGeom>
              <a:avLst/>
              <a:gdLst>
                <a:gd name="T0" fmla="*/ 0 w 163"/>
                <a:gd name="T1" fmla="*/ 0 h 32"/>
                <a:gd name="T2" fmla="*/ 0 w 163"/>
                <a:gd name="T3" fmla="*/ 32 h 32"/>
                <a:gd name="T4" fmla="*/ 138 w 163"/>
                <a:gd name="T5" fmla="*/ 32 h 32"/>
                <a:gd name="T6" fmla="*/ 163 w 163"/>
                <a:gd name="T7" fmla="*/ 7 h 32"/>
                <a:gd name="T8" fmla="*/ 163 w 163"/>
                <a:gd name="T9" fmla="*/ 0 h 32"/>
                <a:gd name="T10" fmla="*/ 0 w 163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32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52" y="32"/>
                    <a:pt x="163" y="21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C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3529013" y="2409825"/>
              <a:ext cx="53975" cy="65088"/>
            </a:xfrm>
            <a:custGeom>
              <a:avLst/>
              <a:gdLst>
                <a:gd name="T0" fmla="*/ 28 w 39"/>
                <a:gd name="T1" fmla="*/ 29 h 46"/>
                <a:gd name="T2" fmla="*/ 28 w 39"/>
                <a:gd name="T3" fmla="*/ 0 h 46"/>
                <a:gd name="T4" fmla="*/ 12 w 39"/>
                <a:gd name="T5" fmla="*/ 0 h 46"/>
                <a:gd name="T6" fmla="*/ 12 w 39"/>
                <a:gd name="T7" fmla="*/ 29 h 46"/>
                <a:gd name="T8" fmla="*/ 0 w 39"/>
                <a:gd name="T9" fmla="*/ 29 h 46"/>
                <a:gd name="T10" fmla="*/ 0 w 39"/>
                <a:gd name="T11" fmla="*/ 46 h 46"/>
                <a:gd name="T12" fmla="*/ 39 w 39"/>
                <a:gd name="T13" fmla="*/ 46 h 46"/>
                <a:gd name="T14" fmla="*/ 39 w 39"/>
                <a:gd name="T15" fmla="*/ 29 h 46"/>
                <a:gd name="T16" fmla="*/ 28 w 39"/>
                <a:gd name="T17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6">
                  <a:moveTo>
                    <a:pt x="28" y="29"/>
                  </a:moveTo>
                  <a:lnTo>
                    <a:pt x="28" y="0"/>
                  </a:lnTo>
                  <a:lnTo>
                    <a:pt x="12" y="0"/>
                  </a:lnTo>
                  <a:lnTo>
                    <a:pt x="12" y="29"/>
                  </a:lnTo>
                  <a:lnTo>
                    <a:pt x="0" y="29"/>
                  </a:lnTo>
                  <a:lnTo>
                    <a:pt x="0" y="46"/>
                  </a:lnTo>
                  <a:lnTo>
                    <a:pt x="39" y="46"/>
                  </a:lnTo>
                  <a:lnTo>
                    <a:pt x="39" y="29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41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Oval 21"/>
            <p:cNvSpPr>
              <a:spLocks noChangeArrowheads="1"/>
            </p:cNvSpPr>
            <p:nvPr/>
          </p:nvSpPr>
          <p:spPr bwMode="auto">
            <a:xfrm>
              <a:off x="3538538" y="2165350"/>
              <a:ext cx="217487" cy="215900"/>
            </a:xfrm>
            <a:prstGeom prst="ellipse">
              <a:avLst/>
            </a:prstGeom>
            <a:solidFill>
              <a:srgbClr val="CAB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Oval 22"/>
            <p:cNvSpPr>
              <a:spLocks noChangeArrowheads="1"/>
            </p:cNvSpPr>
            <p:nvPr/>
          </p:nvSpPr>
          <p:spPr bwMode="auto">
            <a:xfrm>
              <a:off x="3549650" y="2174875"/>
              <a:ext cx="195263" cy="196850"/>
            </a:xfrm>
            <a:prstGeom prst="ellipse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reeform 23"/>
            <p:cNvSpPr>
              <a:spLocks/>
            </p:cNvSpPr>
            <p:nvPr/>
          </p:nvSpPr>
          <p:spPr bwMode="auto">
            <a:xfrm>
              <a:off x="3649663" y="2174875"/>
              <a:ext cx="95250" cy="196850"/>
            </a:xfrm>
            <a:custGeom>
              <a:avLst/>
              <a:gdLst>
                <a:gd name="T0" fmla="*/ 0 w 61"/>
                <a:gd name="T1" fmla="*/ 0 h 125"/>
                <a:gd name="T2" fmla="*/ 0 w 61"/>
                <a:gd name="T3" fmla="*/ 125 h 125"/>
                <a:gd name="T4" fmla="*/ 61 w 61"/>
                <a:gd name="T5" fmla="*/ 63 h 125"/>
                <a:gd name="T6" fmla="*/ 0 w 61"/>
                <a:gd name="T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125">
                  <a:moveTo>
                    <a:pt x="0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34" y="125"/>
                    <a:pt x="61" y="97"/>
                    <a:pt x="61" y="63"/>
                  </a:cubicBezTo>
                  <a:cubicBezTo>
                    <a:pt x="61" y="29"/>
                    <a:pt x="34" y="1"/>
                    <a:pt x="0" y="0"/>
                  </a:cubicBezTo>
                  <a:close/>
                </a:path>
              </a:pathLst>
            </a:custGeom>
            <a:solidFill>
              <a:srgbClr val="F1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reeform 24"/>
            <p:cNvSpPr>
              <a:spLocks/>
            </p:cNvSpPr>
            <p:nvPr/>
          </p:nvSpPr>
          <p:spPr bwMode="auto">
            <a:xfrm>
              <a:off x="3705225" y="2333625"/>
              <a:ext cx="20638" cy="19050"/>
            </a:xfrm>
            <a:custGeom>
              <a:avLst/>
              <a:gdLst>
                <a:gd name="T0" fmla="*/ 13 w 13"/>
                <a:gd name="T1" fmla="*/ 9 h 13"/>
                <a:gd name="T2" fmla="*/ 13 w 13"/>
                <a:gd name="T3" fmla="*/ 12 h 13"/>
                <a:gd name="T4" fmla="*/ 13 w 13"/>
                <a:gd name="T5" fmla="*/ 12 h 13"/>
                <a:gd name="T6" fmla="*/ 9 w 13"/>
                <a:gd name="T7" fmla="*/ 12 h 13"/>
                <a:gd name="T8" fmla="*/ 1 w 13"/>
                <a:gd name="T9" fmla="*/ 4 h 13"/>
                <a:gd name="T10" fmla="*/ 1 w 13"/>
                <a:gd name="T11" fmla="*/ 1 h 13"/>
                <a:gd name="T12" fmla="*/ 1 w 13"/>
                <a:gd name="T13" fmla="*/ 1 h 13"/>
                <a:gd name="T14" fmla="*/ 4 w 13"/>
                <a:gd name="T15" fmla="*/ 1 h 13"/>
                <a:gd name="T16" fmla="*/ 13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3" y="9"/>
                  </a:moveTo>
                  <a:cubicBezTo>
                    <a:pt x="13" y="10"/>
                    <a:pt x="13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lnTo>
                    <a:pt x="13" y="9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reeform 25"/>
            <p:cNvSpPr>
              <a:spLocks/>
            </p:cNvSpPr>
            <p:nvPr/>
          </p:nvSpPr>
          <p:spPr bwMode="auto">
            <a:xfrm>
              <a:off x="3565525" y="23320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3 h 13"/>
                <a:gd name="T10" fmla="*/ 1 w 13"/>
                <a:gd name="T11" fmla="*/ 13 h 13"/>
                <a:gd name="T12" fmla="*/ 1 w 13"/>
                <a:gd name="T13" fmla="*/ 13 h 13"/>
                <a:gd name="T14" fmla="*/ 1 w 13"/>
                <a:gd name="T15" fmla="*/ 10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1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 26"/>
            <p:cNvSpPr>
              <a:spLocks/>
            </p:cNvSpPr>
            <p:nvPr/>
          </p:nvSpPr>
          <p:spPr bwMode="auto">
            <a:xfrm>
              <a:off x="3705225" y="21923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2 h 13"/>
                <a:gd name="T10" fmla="*/ 1 w 13"/>
                <a:gd name="T11" fmla="*/ 12 h 13"/>
                <a:gd name="T12" fmla="*/ 1 w 13"/>
                <a:gd name="T13" fmla="*/ 12 h 13"/>
                <a:gd name="T14" fmla="*/ 1 w 13"/>
                <a:gd name="T15" fmla="*/ 9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3"/>
                    <a:pt x="2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0"/>
                    <a:pt x="1" y="9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reeform 27"/>
            <p:cNvSpPr>
              <a:spLocks/>
            </p:cNvSpPr>
            <p:nvPr/>
          </p:nvSpPr>
          <p:spPr bwMode="auto">
            <a:xfrm>
              <a:off x="3565525" y="2193925"/>
              <a:ext cx="20638" cy="19050"/>
            </a:xfrm>
            <a:custGeom>
              <a:avLst/>
              <a:gdLst>
                <a:gd name="T0" fmla="*/ 12 w 13"/>
                <a:gd name="T1" fmla="*/ 9 h 13"/>
                <a:gd name="T2" fmla="*/ 12 w 13"/>
                <a:gd name="T3" fmla="*/ 12 h 13"/>
                <a:gd name="T4" fmla="*/ 12 w 13"/>
                <a:gd name="T5" fmla="*/ 12 h 13"/>
                <a:gd name="T6" fmla="*/ 9 w 13"/>
                <a:gd name="T7" fmla="*/ 12 h 13"/>
                <a:gd name="T8" fmla="*/ 1 w 13"/>
                <a:gd name="T9" fmla="*/ 4 h 13"/>
                <a:gd name="T10" fmla="*/ 1 w 13"/>
                <a:gd name="T11" fmla="*/ 1 h 13"/>
                <a:gd name="T12" fmla="*/ 1 w 13"/>
                <a:gd name="T13" fmla="*/ 1 h 13"/>
                <a:gd name="T14" fmla="*/ 4 w 13"/>
                <a:gd name="T15" fmla="*/ 1 h 13"/>
                <a:gd name="T16" fmla="*/ 12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2" y="9"/>
                  </a:moveTo>
                  <a:cubicBezTo>
                    <a:pt x="13" y="10"/>
                    <a:pt x="13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 28"/>
            <p:cNvSpPr>
              <a:spLocks/>
            </p:cNvSpPr>
            <p:nvPr/>
          </p:nvSpPr>
          <p:spPr bwMode="auto">
            <a:xfrm>
              <a:off x="3565525" y="23320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3 h 13"/>
                <a:gd name="T10" fmla="*/ 1 w 13"/>
                <a:gd name="T11" fmla="*/ 13 h 13"/>
                <a:gd name="T12" fmla="*/ 1 w 13"/>
                <a:gd name="T13" fmla="*/ 13 h 13"/>
                <a:gd name="T14" fmla="*/ 1 w 13"/>
                <a:gd name="T15" fmla="*/ 10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1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 29"/>
            <p:cNvSpPr>
              <a:spLocks/>
            </p:cNvSpPr>
            <p:nvPr/>
          </p:nvSpPr>
          <p:spPr bwMode="auto">
            <a:xfrm>
              <a:off x="3705225" y="21923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2 h 13"/>
                <a:gd name="T10" fmla="*/ 1 w 13"/>
                <a:gd name="T11" fmla="*/ 12 h 13"/>
                <a:gd name="T12" fmla="*/ 1 w 13"/>
                <a:gd name="T13" fmla="*/ 12 h 13"/>
                <a:gd name="T14" fmla="*/ 1 w 13"/>
                <a:gd name="T15" fmla="*/ 9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3"/>
                    <a:pt x="2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0"/>
                    <a:pt x="1" y="9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reeform 30"/>
            <p:cNvSpPr>
              <a:spLocks/>
            </p:cNvSpPr>
            <p:nvPr/>
          </p:nvSpPr>
          <p:spPr bwMode="auto">
            <a:xfrm>
              <a:off x="3565525" y="2193925"/>
              <a:ext cx="20638" cy="19050"/>
            </a:xfrm>
            <a:custGeom>
              <a:avLst/>
              <a:gdLst>
                <a:gd name="T0" fmla="*/ 12 w 13"/>
                <a:gd name="T1" fmla="*/ 9 h 13"/>
                <a:gd name="T2" fmla="*/ 12 w 13"/>
                <a:gd name="T3" fmla="*/ 12 h 13"/>
                <a:gd name="T4" fmla="*/ 12 w 13"/>
                <a:gd name="T5" fmla="*/ 12 h 13"/>
                <a:gd name="T6" fmla="*/ 9 w 13"/>
                <a:gd name="T7" fmla="*/ 12 h 13"/>
                <a:gd name="T8" fmla="*/ 1 w 13"/>
                <a:gd name="T9" fmla="*/ 4 h 13"/>
                <a:gd name="T10" fmla="*/ 1 w 13"/>
                <a:gd name="T11" fmla="*/ 1 h 13"/>
                <a:gd name="T12" fmla="*/ 1 w 13"/>
                <a:gd name="T13" fmla="*/ 1 h 13"/>
                <a:gd name="T14" fmla="*/ 4 w 13"/>
                <a:gd name="T15" fmla="*/ 1 h 13"/>
                <a:gd name="T16" fmla="*/ 12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2" y="9"/>
                  </a:moveTo>
                  <a:cubicBezTo>
                    <a:pt x="13" y="10"/>
                    <a:pt x="13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reeform 31"/>
            <p:cNvSpPr>
              <a:spLocks/>
            </p:cNvSpPr>
            <p:nvPr/>
          </p:nvSpPr>
          <p:spPr bwMode="auto">
            <a:xfrm>
              <a:off x="3643313" y="2360613"/>
              <a:ext cx="6350" cy="23812"/>
            </a:xfrm>
            <a:custGeom>
              <a:avLst/>
              <a:gdLst>
                <a:gd name="T0" fmla="*/ 4 w 4"/>
                <a:gd name="T1" fmla="*/ 14 h 16"/>
                <a:gd name="T2" fmla="*/ 2 w 4"/>
                <a:gd name="T3" fmla="*/ 16 h 16"/>
                <a:gd name="T4" fmla="*/ 2 w 4"/>
                <a:gd name="T5" fmla="*/ 16 h 16"/>
                <a:gd name="T6" fmla="*/ 0 w 4"/>
                <a:gd name="T7" fmla="*/ 14 h 16"/>
                <a:gd name="T8" fmla="*/ 0 w 4"/>
                <a:gd name="T9" fmla="*/ 2 h 16"/>
                <a:gd name="T10" fmla="*/ 2 w 4"/>
                <a:gd name="T11" fmla="*/ 0 h 16"/>
                <a:gd name="T12" fmla="*/ 2 w 4"/>
                <a:gd name="T13" fmla="*/ 0 h 16"/>
                <a:gd name="T14" fmla="*/ 4 w 4"/>
                <a:gd name="T15" fmla="*/ 2 h 16"/>
                <a:gd name="T16" fmla="*/ 4 w 4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6">
                  <a:moveTo>
                    <a:pt x="4" y="14"/>
                  </a:moveTo>
                  <a:cubicBezTo>
                    <a:pt x="4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reeform 32"/>
            <p:cNvSpPr>
              <a:spLocks/>
            </p:cNvSpPr>
            <p:nvPr/>
          </p:nvSpPr>
          <p:spPr bwMode="auto">
            <a:xfrm>
              <a:off x="3535363" y="2268538"/>
              <a:ext cx="25400" cy="6350"/>
            </a:xfrm>
            <a:custGeom>
              <a:avLst/>
              <a:gdLst>
                <a:gd name="T0" fmla="*/ 14 w 16"/>
                <a:gd name="T1" fmla="*/ 0 h 4"/>
                <a:gd name="T2" fmla="*/ 16 w 16"/>
                <a:gd name="T3" fmla="*/ 2 h 4"/>
                <a:gd name="T4" fmla="*/ 16 w 16"/>
                <a:gd name="T5" fmla="*/ 2 h 4"/>
                <a:gd name="T6" fmla="*/ 14 w 16"/>
                <a:gd name="T7" fmla="*/ 4 h 4"/>
                <a:gd name="T8" fmla="*/ 2 w 16"/>
                <a:gd name="T9" fmla="*/ 4 h 4"/>
                <a:gd name="T10" fmla="*/ 0 w 16"/>
                <a:gd name="T11" fmla="*/ 2 h 4"/>
                <a:gd name="T12" fmla="*/ 0 w 16"/>
                <a:gd name="T13" fmla="*/ 2 h 4"/>
                <a:gd name="T14" fmla="*/ 2 w 16"/>
                <a:gd name="T15" fmla="*/ 0 h 4"/>
                <a:gd name="T16" fmla="*/ 14 w 16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15" y="0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reeform 33"/>
            <p:cNvSpPr>
              <a:spLocks/>
            </p:cNvSpPr>
            <p:nvPr/>
          </p:nvSpPr>
          <p:spPr bwMode="auto">
            <a:xfrm>
              <a:off x="3732213" y="2268538"/>
              <a:ext cx="25400" cy="6350"/>
            </a:xfrm>
            <a:custGeom>
              <a:avLst/>
              <a:gdLst>
                <a:gd name="T0" fmla="*/ 14 w 16"/>
                <a:gd name="T1" fmla="*/ 0 h 4"/>
                <a:gd name="T2" fmla="*/ 16 w 16"/>
                <a:gd name="T3" fmla="*/ 2 h 4"/>
                <a:gd name="T4" fmla="*/ 16 w 16"/>
                <a:gd name="T5" fmla="*/ 2 h 4"/>
                <a:gd name="T6" fmla="*/ 14 w 16"/>
                <a:gd name="T7" fmla="*/ 4 h 4"/>
                <a:gd name="T8" fmla="*/ 2 w 16"/>
                <a:gd name="T9" fmla="*/ 4 h 4"/>
                <a:gd name="T10" fmla="*/ 0 w 16"/>
                <a:gd name="T11" fmla="*/ 2 h 4"/>
                <a:gd name="T12" fmla="*/ 0 w 16"/>
                <a:gd name="T13" fmla="*/ 2 h 4"/>
                <a:gd name="T14" fmla="*/ 2 w 16"/>
                <a:gd name="T15" fmla="*/ 0 h 4"/>
                <a:gd name="T16" fmla="*/ 14 w 16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15" y="0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reeform 34"/>
            <p:cNvSpPr>
              <a:spLocks/>
            </p:cNvSpPr>
            <p:nvPr/>
          </p:nvSpPr>
          <p:spPr bwMode="auto">
            <a:xfrm>
              <a:off x="3643313" y="2162175"/>
              <a:ext cx="6350" cy="25400"/>
            </a:xfrm>
            <a:custGeom>
              <a:avLst/>
              <a:gdLst>
                <a:gd name="T0" fmla="*/ 4 w 4"/>
                <a:gd name="T1" fmla="*/ 14 h 16"/>
                <a:gd name="T2" fmla="*/ 2 w 4"/>
                <a:gd name="T3" fmla="*/ 16 h 16"/>
                <a:gd name="T4" fmla="*/ 2 w 4"/>
                <a:gd name="T5" fmla="*/ 16 h 16"/>
                <a:gd name="T6" fmla="*/ 0 w 4"/>
                <a:gd name="T7" fmla="*/ 14 h 16"/>
                <a:gd name="T8" fmla="*/ 0 w 4"/>
                <a:gd name="T9" fmla="*/ 2 h 16"/>
                <a:gd name="T10" fmla="*/ 2 w 4"/>
                <a:gd name="T11" fmla="*/ 0 h 16"/>
                <a:gd name="T12" fmla="*/ 2 w 4"/>
                <a:gd name="T13" fmla="*/ 0 h 16"/>
                <a:gd name="T14" fmla="*/ 4 w 4"/>
                <a:gd name="T15" fmla="*/ 2 h 16"/>
                <a:gd name="T16" fmla="*/ 4 w 4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6">
                  <a:moveTo>
                    <a:pt x="4" y="14"/>
                  </a:moveTo>
                  <a:cubicBezTo>
                    <a:pt x="4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reeform 35"/>
            <p:cNvSpPr>
              <a:spLocks/>
            </p:cNvSpPr>
            <p:nvPr/>
          </p:nvSpPr>
          <p:spPr bwMode="auto">
            <a:xfrm>
              <a:off x="3643313" y="2360613"/>
              <a:ext cx="6350" cy="23812"/>
            </a:xfrm>
            <a:custGeom>
              <a:avLst/>
              <a:gdLst>
                <a:gd name="T0" fmla="*/ 4 w 4"/>
                <a:gd name="T1" fmla="*/ 14 h 16"/>
                <a:gd name="T2" fmla="*/ 2 w 4"/>
                <a:gd name="T3" fmla="*/ 16 h 16"/>
                <a:gd name="T4" fmla="*/ 2 w 4"/>
                <a:gd name="T5" fmla="*/ 16 h 16"/>
                <a:gd name="T6" fmla="*/ 0 w 4"/>
                <a:gd name="T7" fmla="*/ 14 h 16"/>
                <a:gd name="T8" fmla="*/ 0 w 4"/>
                <a:gd name="T9" fmla="*/ 2 h 16"/>
                <a:gd name="T10" fmla="*/ 2 w 4"/>
                <a:gd name="T11" fmla="*/ 0 h 16"/>
                <a:gd name="T12" fmla="*/ 2 w 4"/>
                <a:gd name="T13" fmla="*/ 0 h 16"/>
                <a:gd name="T14" fmla="*/ 4 w 4"/>
                <a:gd name="T15" fmla="*/ 2 h 16"/>
                <a:gd name="T16" fmla="*/ 4 w 4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6">
                  <a:moveTo>
                    <a:pt x="4" y="14"/>
                  </a:moveTo>
                  <a:cubicBezTo>
                    <a:pt x="4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reeform 36"/>
            <p:cNvSpPr>
              <a:spLocks/>
            </p:cNvSpPr>
            <p:nvPr/>
          </p:nvSpPr>
          <p:spPr bwMode="auto">
            <a:xfrm>
              <a:off x="3565525" y="23320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3 h 13"/>
                <a:gd name="T10" fmla="*/ 1 w 13"/>
                <a:gd name="T11" fmla="*/ 13 h 13"/>
                <a:gd name="T12" fmla="*/ 1 w 13"/>
                <a:gd name="T13" fmla="*/ 13 h 13"/>
                <a:gd name="T14" fmla="*/ 1 w 13"/>
                <a:gd name="T15" fmla="*/ 10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1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reeform 37"/>
            <p:cNvSpPr>
              <a:spLocks/>
            </p:cNvSpPr>
            <p:nvPr/>
          </p:nvSpPr>
          <p:spPr bwMode="auto">
            <a:xfrm>
              <a:off x="3705225" y="2192338"/>
              <a:ext cx="20638" cy="19050"/>
            </a:xfrm>
            <a:custGeom>
              <a:avLst/>
              <a:gdLst>
                <a:gd name="T0" fmla="*/ 9 w 13"/>
                <a:gd name="T1" fmla="*/ 1 h 13"/>
                <a:gd name="T2" fmla="*/ 12 w 13"/>
                <a:gd name="T3" fmla="*/ 1 h 13"/>
                <a:gd name="T4" fmla="*/ 12 w 13"/>
                <a:gd name="T5" fmla="*/ 1 h 13"/>
                <a:gd name="T6" fmla="*/ 12 w 13"/>
                <a:gd name="T7" fmla="*/ 4 h 13"/>
                <a:gd name="T8" fmla="*/ 4 w 13"/>
                <a:gd name="T9" fmla="*/ 12 h 13"/>
                <a:gd name="T10" fmla="*/ 1 w 13"/>
                <a:gd name="T11" fmla="*/ 12 h 13"/>
                <a:gd name="T12" fmla="*/ 1 w 13"/>
                <a:gd name="T13" fmla="*/ 12 h 13"/>
                <a:gd name="T14" fmla="*/ 1 w 13"/>
                <a:gd name="T15" fmla="*/ 9 h 13"/>
                <a:gd name="T16" fmla="*/ 9 w 13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"/>
                  </a:moveTo>
                  <a:cubicBezTo>
                    <a:pt x="10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3"/>
                    <a:pt x="2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0"/>
                    <a:pt x="1" y="9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reeform 38"/>
            <p:cNvSpPr>
              <a:spLocks/>
            </p:cNvSpPr>
            <p:nvPr/>
          </p:nvSpPr>
          <p:spPr bwMode="auto">
            <a:xfrm>
              <a:off x="3565525" y="2193925"/>
              <a:ext cx="20638" cy="19050"/>
            </a:xfrm>
            <a:custGeom>
              <a:avLst/>
              <a:gdLst>
                <a:gd name="T0" fmla="*/ 12 w 13"/>
                <a:gd name="T1" fmla="*/ 9 h 13"/>
                <a:gd name="T2" fmla="*/ 12 w 13"/>
                <a:gd name="T3" fmla="*/ 12 h 13"/>
                <a:gd name="T4" fmla="*/ 12 w 13"/>
                <a:gd name="T5" fmla="*/ 12 h 13"/>
                <a:gd name="T6" fmla="*/ 9 w 13"/>
                <a:gd name="T7" fmla="*/ 12 h 13"/>
                <a:gd name="T8" fmla="*/ 1 w 13"/>
                <a:gd name="T9" fmla="*/ 4 h 13"/>
                <a:gd name="T10" fmla="*/ 1 w 13"/>
                <a:gd name="T11" fmla="*/ 1 h 13"/>
                <a:gd name="T12" fmla="*/ 1 w 13"/>
                <a:gd name="T13" fmla="*/ 1 h 13"/>
                <a:gd name="T14" fmla="*/ 4 w 13"/>
                <a:gd name="T15" fmla="*/ 1 h 13"/>
                <a:gd name="T16" fmla="*/ 12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2" y="9"/>
                  </a:moveTo>
                  <a:cubicBezTo>
                    <a:pt x="13" y="10"/>
                    <a:pt x="13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reeform 39"/>
            <p:cNvSpPr>
              <a:spLocks/>
            </p:cNvSpPr>
            <p:nvPr/>
          </p:nvSpPr>
          <p:spPr bwMode="auto">
            <a:xfrm>
              <a:off x="3595688" y="2222500"/>
              <a:ext cx="55562" cy="55563"/>
            </a:xfrm>
            <a:custGeom>
              <a:avLst/>
              <a:gdLst>
                <a:gd name="T0" fmla="*/ 40 w 40"/>
                <a:gd name="T1" fmla="*/ 34 h 40"/>
                <a:gd name="T2" fmla="*/ 33 w 40"/>
                <a:gd name="T3" fmla="*/ 40 h 40"/>
                <a:gd name="T4" fmla="*/ 0 w 40"/>
                <a:gd name="T5" fmla="*/ 0 h 40"/>
                <a:gd name="T6" fmla="*/ 40 w 40"/>
                <a:gd name="T7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0">
                  <a:moveTo>
                    <a:pt x="40" y="34"/>
                  </a:moveTo>
                  <a:lnTo>
                    <a:pt x="33" y="40"/>
                  </a:lnTo>
                  <a:lnTo>
                    <a:pt x="0" y="0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rgbClr val="BE3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Oval 40"/>
            <p:cNvSpPr>
              <a:spLocks noChangeArrowheads="1"/>
            </p:cNvSpPr>
            <p:nvPr/>
          </p:nvSpPr>
          <p:spPr bwMode="auto">
            <a:xfrm>
              <a:off x="3635375" y="2262188"/>
              <a:ext cx="20638" cy="22225"/>
            </a:xfrm>
            <a:prstGeom prst="ellipse">
              <a:avLst/>
            </a:prstGeom>
            <a:solidFill>
              <a:srgbClr val="162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Oval 41"/>
            <p:cNvSpPr>
              <a:spLocks noChangeArrowheads="1"/>
            </p:cNvSpPr>
            <p:nvPr/>
          </p:nvSpPr>
          <p:spPr bwMode="auto">
            <a:xfrm>
              <a:off x="3638550" y="2265363"/>
              <a:ext cx="15875" cy="15875"/>
            </a:xfrm>
            <a:prstGeom prst="ellipse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reeform 42"/>
            <p:cNvSpPr>
              <a:spLocks noEditPoints="1"/>
            </p:cNvSpPr>
            <p:nvPr/>
          </p:nvSpPr>
          <p:spPr bwMode="auto">
            <a:xfrm>
              <a:off x="3529013" y="2155825"/>
              <a:ext cx="236537" cy="234950"/>
            </a:xfrm>
            <a:custGeom>
              <a:avLst/>
              <a:gdLst>
                <a:gd name="T0" fmla="*/ 75 w 151"/>
                <a:gd name="T1" fmla="*/ 0 h 150"/>
                <a:gd name="T2" fmla="*/ 0 w 151"/>
                <a:gd name="T3" fmla="*/ 75 h 150"/>
                <a:gd name="T4" fmla="*/ 75 w 151"/>
                <a:gd name="T5" fmla="*/ 150 h 150"/>
                <a:gd name="T6" fmla="*/ 151 w 151"/>
                <a:gd name="T7" fmla="*/ 75 h 150"/>
                <a:gd name="T8" fmla="*/ 75 w 151"/>
                <a:gd name="T9" fmla="*/ 0 h 150"/>
                <a:gd name="T10" fmla="*/ 75 w 151"/>
                <a:gd name="T11" fmla="*/ 144 h 150"/>
                <a:gd name="T12" fmla="*/ 6 w 151"/>
                <a:gd name="T13" fmla="*/ 75 h 150"/>
                <a:gd name="T14" fmla="*/ 75 w 151"/>
                <a:gd name="T15" fmla="*/ 6 h 150"/>
                <a:gd name="T16" fmla="*/ 145 w 151"/>
                <a:gd name="T17" fmla="*/ 75 h 150"/>
                <a:gd name="T18" fmla="*/ 75 w 151"/>
                <a:gd name="T19" fmla="*/ 14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150">
                  <a:moveTo>
                    <a:pt x="75" y="0"/>
                  </a:moveTo>
                  <a:cubicBezTo>
                    <a:pt x="34" y="0"/>
                    <a:pt x="0" y="33"/>
                    <a:pt x="0" y="75"/>
                  </a:cubicBezTo>
                  <a:cubicBezTo>
                    <a:pt x="0" y="116"/>
                    <a:pt x="34" y="150"/>
                    <a:pt x="75" y="150"/>
                  </a:cubicBezTo>
                  <a:cubicBezTo>
                    <a:pt x="117" y="150"/>
                    <a:pt x="151" y="116"/>
                    <a:pt x="151" y="75"/>
                  </a:cubicBezTo>
                  <a:cubicBezTo>
                    <a:pt x="151" y="33"/>
                    <a:pt x="117" y="0"/>
                    <a:pt x="75" y="0"/>
                  </a:cubicBezTo>
                  <a:close/>
                  <a:moveTo>
                    <a:pt x="75" y="144"/>
                  </a:moveTo>
                  <a:cubicBezTo>
                    <a:pt x="37" y="144"/>
                    <a:pt x="6" y="113"/>
                    <a:pt x="6" y="75"/>
                  </a:cubicBezTo>
                  <a:cubicBezTo>
                    <a:pt x="6" y="37"/>
                    <a:pt x="37" y="6"/>
                    <a:pt x="75" y="6"/>
                  </a:cubicBezTo>
                  <a:cubicBezTo>
                    <a:pt x="114" y="6"/>
                    <a:pt x="145" y="37"/>
                    <a:pt x="145" y="75"/>
                  </a:cubicBezTo>
                  <a:cubicBezTo>
                    <a:pt x="145" y="113"/>
                    <a:pt x="114" y="144"/>
                    <a:pt x="75" y="144"/>
                  </a:cubicBezTo>
                  <a:close/>
                </a:path>
              </a:pathLst>
            </a:custGeom>
            <a:solidFill>
              <a:srgbClr val="162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196" name="组合 92"/>
          <p:cNvGrpSpPr>
            <a:grpSpLocks/>
          </p:cNvGrpSpPr>
          <p:nvPr/>
        </p:nvGrpSpPr>
        <p:grpSpPr bwMode="auto">
          <a:xfrm>
            <a:off x="5669281" y="2555241"/>
            <a:ext cx="1257301" cy="1257301"/>
            <a:chOff x="4108450" y="1822450"/>
            <a:chExt cx="785813" cy="785813"/>
          </a:xfrm>
        </p:grpSpPr>
        <p:sp>
          <p:nvSpPr>
            <p:cNvPr id="94" name="Oval 124"/>
            <p:cNvSpPr>
              <a:spLocks noChangeArrowheads="1"/>
            </p:cNvSpPr>
            <p:nvPr/>
          </p:nvSpPr>
          <p:spPr bwMode="auto">
            <a:xfrm>
              <a:off x="4108450" y="1822450"/>
              <a:ext cx="785813" cy="785813"/>
            </a:xfrm>
            <a:prstGeom prst="ellipse">
              <a:avLst/>
            </a:prstGeom>
            <a:solidFill>
              <a:srgbClr val="C73A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reeform 125"/>
            <p:cNvSpPr>
              <a:spLocks/>
            </p:cNvSpPr>
            <p:nvPr/>
          </p:nvSpPr>
          <p:spPr bwMode="auto">
            <a:xfrm>
              <a:off x="4484688" y="1971675"/>
              <a:ext cx="409575" cy="617538"/>
            </a:xfrm>
            <a:custGeom>
              <a:avLst/>
              <a:gdLst>
                <a:gd name="T0" fmla="*/ 261 w 263"/>
                <a:gd name="T1" fmla="*/ 127 h 395"/>
                <a:gd name="T2" fmla="*/ 69 w 263"/>
                <a:gd name="T3" fmla="*/ 0 h 395"/>
                <a:gd name="T4" fmla="*/ 69 w 263"/>
                <a:gd name="T5" fmla="*/ 79 h 395"/>
                <a:gd name="T6" fmla="*/ 63 w 263"/>
                <a:gd name="T7" fmla="*/ 79 h 395"/>
                <a:gd name="T8" fmla="*/ 63 w 263"/>
                <a:gd name="T9" fmla="*/ 86 h 395"/>
                <a:gd name="T10" fmla="*/ 0 w 263"/>
                <a:gd name="T11" fmla="*/ 86 h 395"/>
                <a:gd name="T12" fmla="*/ 0 w 263"/>
                <a:gd name="T13" fmla="*/ 336 h 395"/>
                <a:gd name="T14" fmla="*/ 89 w 263"/>
                <a:gd name="T15" fmla="*/ 395 h 395"/>
                <a:gd name="T16" fmla="*/ 263 w 263"/>
                <a:gd name="T17" fmla="*/ 156 h 395"/>
                <a:gd name="T18" fmla="*/ 261 w 263"/>
                <a:gd name="T19" fmla="*/ 127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395">
                  <a:moveTo>
                    <a:pt x="261" y="127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89" y="395"/>
                    <a:pt x="89" y="395"/>
                    <a:pt x="89" y="395"/>
                  </a:cubicBezTo>
                  <a:cubicBezTo>
                    <a:pt x="190" y="363"/>
                    <a:pt x="263" y="268"/>
                    <a:pt x="263" y="156"/>
                  </a:cubicBezTo>
                  <a:cubicBezTo>
                    <a:pt x="263" y="146"/>
                    <a:pt x="262" y="137"/>
                    <a:pt x="261" y="127"/>
                  </a:cubicBezTo>
                  <a:close/>
                </a:path>
              </a:pathLst>
            </a:custGeom>
            <a:solidFill>
              <a:srgbClr val="A512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reeform 126"/>
            <p:cNvSpPr>
              <a:spLocks/>
            </p:cNvSpPr>
            <p:nvPr/>
          </p:nvSpPr>
          <p:spPr bwMode="auto">
            <a:xfrm>
              <a:off x="4308475" y="1949450"/>
              <a:ext cx="384175" cy="388938"/>
            </a:xfrm>
            <a:custGeom>
              <a:avLst/>
              <a:gdLst>
                <a:gd name="T0" fmla="*/ 123 w 245"/>
                <a:gd name="T1" fmla="*/ 0 h 249"/>
                <a:gd name="T2" fmla="*/ 26 w 245"/>
                <a:gd name="T3" fmla="*/ 175 h 249"/>
                <a:gd name="T4" fmla="*/ 60 w 245"/>
                <a:gd name="T5" fmla="*/ 247 h 249"/>
                <a:gd name="T6" fmla="*/ 60 w 245"/>
                <a:gd name="T7" fmla="*/ 249 h 249"/>
                <a:gd name="T8" fmla="*/ 181 w 245"/>
                <a:gd name="T9" fmla="*/ 249 h 249"/>
                <a:gd name="T10" fmla="*/ 181 w 245"/>
                <a:gd name="T11" fmla="*/ 247 h 249"/>
                <a:gd name="T12" fmla="*/ 215 w 245"/>
                <a:gd name="T13" fmla="*/ 175 h 249"/>
                <a:gd name="T14" fmla="*/ 123 w 245"/>
                <a:gd name="T1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5" h="249">
                  <a:moveTo>
                    <a:pt x="123" y="0"/>
                  </a:moveTo>
                  <a:cubicBezTo>
                    <a:pt x="0" y="0"/>
                    <a:pt x="7" y="142"/>
                    <a:pt x="26" y="175"/>
                  </a:cubicBezTo>
                  <a:cubicBezTo>
                    <a:pt x="40" y="203"/>
                    <a:pt x="60" y="212"/>
                    <a:pt x="60" y="247"/>
                  </a:cubicBezTo>
                  <a:cubicBezTo>
                    <a:pt x="60" y="247"/>
                    <a:pt x="60" y="248"/>
                    <a:pt x="60" y="249"/>
                  </a:cubicBezTo>
                  <a:cubicBezTo>
                    <a:pt x="181" y="249"/>
                    <a:pt x="181" y="249"/>
                    <a:pt x="181" y="249"/>
                  </a:cubicBezTo>
                  <a:cubicBezTo>
                    <a:pt x="181" y="248"/>
                    <a:pt x="181" y="247"/>
                    <a:pt x="181" y="247"/>
                  </a:cubicBezTo>
                  <a:cubicBezTo>
                    <a:pt x="181" y="217"/>
                    <a:pt x="194" y="211"/>
                    <a:pt x="215" y="175"/>
                  </a:cubicBezTo>
                  <a:cubicBezTo>
                    <a:pt x="235" y="143"/>
                    <a:pt x="245" y="0"/>
                    <a:pt x="123" y="0"/>
                  </a:cubicBezTo>
                  <a:close/>
                </a:path>
              </a:pathLst>
            </a:custGeom>
            <a:solidFill>
              <a:srgbClr val="E4C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reeform 127"/>
            <p:cNvSpPr>
              <a:spLocks/>
            </p:cNvSpPr>
            <p:nvPr/>
          </p:nvSpPr>
          <p:spPr bwMode="auto">
            <a:xfrm>
              <a:off x="4502150" y="1949450"/>
              <a:ext cx="190500" cy="430213"/>
            </a:xfrm>
            <a:custGeom>
              <a:avLst/>
              <a:gdLst>
                <a:gd name="T0" fmla="*/ 0 w 121"/>
                <a:gd name="T1" fmla="*/ 0 h 276"/>
                <a:gd name="T2" fmla="*/ 0 w 121"/>
                <a:gd name="T3" fmla="*/ 276 h 276"/>
                <a:gd name="T4" fmla="*/ 57 w 121"/>
                <a:gd name="T5" fmla="*/ 276 h 276"/>
                <a:gd name="T6" fmla="*/ 57 w 121"/>
                <a:gd name="T7" fmla="*/ 247 h 276"/>
                <a:gd name="T8" fmla="*/ 91 w 121"/>
                <a:gd name="T9" fmla="*/ 175 h 276"/>
                <a:gd name="T10" fmla="*/ 0 w 121"/>
                <a:gd name="T1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276">
                  <a:moveTo>
                    <a:pt x="0" y="0"/>
                  </a:moveTo>
                  <a:cubicBezTo>
                    <a:pt x="0" y="276"/>
                    <a:pt x="0" y="276"/>
                    <a:pt x="0" y="276"/>
                  </a:cubicBezTo>
                  <a:cubicBezTo>
                    <a:pt x="57" y="276"/>
                    <a:pt x="57" y="276"/>
                    <a:pt x="57" y="276"/>
                  </a:cubicBezTo>
                  <a:cubicBezTo>
                    <a:pt x="57" y="260"/>
                    <a:pt x="57" y="248"/>
                    <a:pt x="57" y="247"/>
                  </a:cubicBezTo>
                  <a:cubicBezTo>
                    <a:pt x="57" y="217"/>
                    <a:pt x="70" y="211"/>
                    <a:pt x="91" y="175"/>
                  </a:cubicBezTo>
                  <a:cubicBezTo>
                    <a:pt x="111" y="143"/>
                    <a:pt x="121" y="1"/>
                    <a:pt x="0" y="0"/>
                  </a:cubicBezTo>
                  <a:close/>
                </a:path>
              </a:pathLst>
            </a:custGeom>
            <a:solidFill>
              <a:srgbClr val="E29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reeform 128"/>
            <p:cNvSpPr>
              <a:spLocks/>
            </p:cNvSpPr>
            <p:nvPr/>
          </p:nvSpPr>
          <p:spPr bwMode="auto">
            <a:xfrm>
              <a:off x="4402138" y="2335213"/>
              <a:ext cx="190500" cy="80962"/>
            </a:xfrm>
            <a:custGeom>
              <a:avLst/>
              <a:gdLst>
                <a:gd name="T0" fmla="*/ 0 w 121"/>
                <a:gd name="T1" fmla="*/ 0 h 52"/>
                <a:gd name="T2" fmla="*/ 0 w 121"/>
                <a:gd name="T3" fmla="*/ 52 h 52"/>
                <a:gd name="T4" fmla="*/ 121 w 121"/>
                <a:gd name="T5" fmla="*/ 52 h 52"/>
                <a:gd name="T6" fmla="*/ 121 w 121"/>
                <a:gd name="T7" fmla="*/ 0 h 52"/>
                <a:gd name="T8" fmla="*/ 0 w 12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52">
                  <a:moveTo>
                    <a:pt x="0" y="0"/>
                  </a:moveTo>
                  <a:cubicBezTo>
                    <a:pt x="0" y="2"/>
                    <a:pt x="0" y="25"/>
                    <a:pt x="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25"/>
                    <a:pt x="121" y="2"/>
                    <a:pt x="1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reeform 129"/>
            <p:cNvSpPr>
              <a:spLocks/>
            </p:cNvSpPr>
            <p:nvPr/>
          </p:nvSpPr>
          <p:spPr bwMode="auto">
            <a:xfrm>
              <a:off x="4402138" y="2408238"/>
              <a:ext cx="190500" cy="66675"/>
            </a:xfrm>
            <a:custGeom>
              <a:avLst/>
              <a:gdLst>
                <a:gd name="T0" fmla="*/ 43 w 136"/>
                <a:gd name="T1" fmla="*/ 48 h 48"/>
                <a:gd name="T2" fmla="*/ 92 w 136"/>
                <a:gd name="T3" fmla="*/ 48 h 48"/>
                <a:gd name="T4" fmla="*/ 136 w 136"/>
                <a:gd name="T5" fmla="*/ 5 h 48"/>
                <a:gd name="T6" fmla="*/ 51 w 136"/>
                <a:gd name="T7" fmla="*/ 0 h 48"/>
                <a:gd name="T8" fmla="*/ 0 w 136"/>
                <a:gd name="T9" fmla="*/ 5 h 48"/>
                <a:gd name="T10" fmla="*/ 43 w 136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48">
                  <a:moveTo>
                    <a:pt x="43" y="48"/>
                  </a:moveTo>
                  <a:lnTo>
                    <a:pt x="92" y="48"/>
                  </a:lnTo>
                  <a:lnTo>
                    <a:pt x="136" y="5"/>
                  </a:lnTo>
                  <a:lnTo>
                    <a:pt x="51" y="0"/>
                  </a:lnTo>
                  <a:lnTo>
                    <a:pt x="0" y="5"/>
                  </a:lnTo>
                  <a:lnTo>
                    <a:pt x="43" y="48"/>
                  </a:lnTo>
                  <a:close/>
                </a:path>
              </a:pathLst>
            </a:cu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reeform 130"/>
            <p:cNvSpPr>
              <a:spLocks/>
            </p:cNvSpPr>
            <p:nvPr/>
          </p:nvSpPr>
          <p:spPr bwMode="auto">
            <a:xfrm>
              <a:off x="4502150" y="2335213"/>
              <a:ext cx="90488" cy="80962"/>
            </a:xfrm>
            <a:custGeom>
              <a:avLst/>
              <a:gdLst>
                <a:gd name="T0" fmla="*/ 0 w 57"/>
                <a:gd name="T1" fmla="*/ 0 h 52"/>
                <a:gd name="T2" fmla="*/ 0 w 57"/>
                <a:gd name="T3" fmla="*/ 52 h 52"/>
                <a:gd name="T4" fmla="*/ 57 w 57"/>
                <a:gd name="T5" fmla="*/ 52 h 52"/>
                <a:gd name="T6" fmla="*/ 57 w 57"/>
                <a:gd name="T7" fmla="*/ 0 h 52"/>
                <a:gd name="T8" fmla="*/ 0 w 5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2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25"/>
                    <a:pt x="57" y="2"/>
                    <a:pt x="5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828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reeform 131"/>
            <p:cNvSpPr>
              <a:spLocks/>
            </p:cNvSpPr>
            <p:nvPr/>
          </p:nvSpPr>
          <p:spPr bwMode="auto">
            <a:xfrm>
              <a:off x="4462463" y="2474913"/>
              <a:ext cx="68262" cy="25400"/>
            </a:xfrm>
            <a:custGeom>
              <a:avLst/>
              <a:gdLst>
                <a:gd name="T0" fmla="*/ 0 w 44"/>
                <a:gd name="T1" fmla="*/ 0 h 16"/>
                <a:gd name="T2" fmla="*/ 22 w 44"/>
                <a:gd name="T3" fmla="*/ 16 h 16"/>
                <a:gd name="T4" fmla="*/ 44 w 44"/>
                <a:gd name="T5" fmla="*/ 0 h 16"/>
                <a:gd name="T6" fmla="*/ 0 w 4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6">
                  <a:moveTo>
                    <a:pt x="0" y="0"/>
                  </a:moveTo>
                  <a:cubicBezTo>
                    <a:pt x="5" y="9"/>
                    <a:pt x="11" y="16"/>
                    <a:pt x="22" y="16"/>
                  </a:cubicBezTo>
                  <a:cubicBezTo>
                    <a:pt x="34" y="16"/>
                    <a:pt x="40" y="8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reeform 132"/>
            <p:cNvSpPr>
              <a:spLocks/>
            </p:cNvSpPr>
            <p:nvPr/>
          </p:nvSpPr>
          <p:spPr bwMode="auto">
            <a:xfrm>
              <a:off x="4502150" y="2411413"/>
              <a:ext cx="90488" cy="63500"/>
            </a:xfrm>
            <a:custGeom>
              <a:avLst/>
              <a:gdLst>
                <a:gd name="T0" fmla="*/ 20 w 64"/>
                <a:gd name="T1" fmla="*/ 46 h 46"/>
                <a:gd name="T2" fmla="*/ 64 w 64"/>
                <a:gd name="T3" fmla="*/ 3 h 46"/>
                <a:gd name="T4" fmla="*/ 0 w 64"/>
                <a:gd name="T5" fmla="*/ 0 h 46"/>
                <a:gd name="T6" fmla="*/ 0 w 64"/>
                <a:gd name="T7" fmla="*/ 46 h 46"/>
                <a:gd name="T8" fmla="*/ 20 w 6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6">
                  <a:moveTo>
                    <a:pt x="20" y="46"/>
                  </a:moveTo>
                  <a:lnTo>
                    <a:pt x="64" y="3"/>
                  </a:lnTo>
                  <a:lnTo>
                    <a:pt x="0" y="0"/>
                  </a:lnTo>
                  <a:lnTo>
                    <a:pt x="0" y="46"/>
                  </a:lnTo>
                  <a:lnTo>
                    <a:pt x="20" y="46"/>
                  </a:lnTo>
                  <a:close/>
                </a:path>
              </a:pathLst>
            </a:custGeom>
            <a:solidFill>
              <a:srgbClr val="3828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197" name="组合 102"/>
          <p:cNvGrpSpPr>
            <a:grpSpLocks/>
          </p:cNvGrpSpPr>
          <p:nvPr/>
        </p:nvGrpSpPr>
        <p:grpSpPr bwMode="auto">
          <a:xfrm>
            <a:off x="9095741" y="2517142"/>
            <a:ext cx="1259840" cy="1262379"/>
            <a:chOff x="3252788" y="2881313"/>
            <a:chExt cx="787400" cy="788987"/>
          </a:xfrm>
        </p:grpSpPr>
        <p:sp>
          <p:nvSpPr>
            <p:cNvPr id="104" name="Oval 70"/>
            <p:cNvSpPr>
              <a:spLocks noChangeArrowheads="1"/>
            </p:cNvSpPr>
            <p:nvPr/>
          </p:nvSpPr>
          <p:spPr bwMode="auto">
            <a:xfrm>
              <a:off x="3252788" y="2881313"/>
              <a:ext cx="787400" cy="788987"/>
            </a:xfrm>
            <a:prstGeom prst="ellipse">
              <a:avLst/>
            </a:pr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reeform 71"/>
            <p:cNvSpPr>
              <a:spLocks/>
            </p:cNvSpPr>
            <p:nvPr/>
          </p:nvSpPr>
          <p:spPr bwMode="auto">
            <a:xfrm>
              <a:off x="3254375" y="3222625"/>
              <a:ext cx="1588" cy="19050"/>
            </a:xfrm>
            <a:custGeom>
              <a:avLst/>
              <a:gdLst>
                <a:gd name="T0" fmla="*/ 2 w 2"/>
                <a:gd name="T1" fmla="*/ 13 h 13"/>
                <a:gd name="T2" fmla="*/ 2 w 2"/>
                <a:gd name="T3" fmla="*/ 0 h 13"/>
                <a:gd name="T4" fmla="*/ 0 w 2"/>
                <a:gd name="T5" fmla="*/ 13 h 13"/>
                <a:gd name="T6" fmla="*/ 2 w 2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3">
                  <a:moveTo>
                    <a:pt x="2" y="1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9"/>
                    <a:pt x="0" y="13"/>
                  </a:cubicBezTo>
                  <a:lnTo>
                    <a:pt x="2" y="13"/>
                  </a:lnTo>
                  <a:close/>
                </a:path>
              </a:pathLst>
            </a:custGeom>
            <a:solidFill>
              <a:srgbClr val="2C0C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reeform 72"/>
            <p:cNvSpPr>
              <a:spLocks/>
            </p:cNvSpPr>
            <p:nvPr/>
          </p:nvSpPr>
          <p:spPr bwMode="auto">
            <a:xfrm>
              <a:off x="3379788" y="2954338"/>
              <a:ext cx="660400" cy="715962"/>
            </a:xfrm>
            <a:custGeom>
              <a:avLst/>
              <a:gdLst>
                <a:gd name="T0" fmla="*/ 420 w 423"/>
                <a:gd name="T1" fmla="*/ 168 h 458"/>
                <a:gd name="T2" fmla="*/ 172 w 423"/>
                <a:gd name="T3" fmla="*/ 0 h 458"/>
                <a:gd name="T4" fmla="*/ 172 w 423"/>
                <a:gd name="T5" fmla="*/ 273 h 458"/>
                <a:gd name="T6" fmla="*/ 87 w 423"/>
                <a:gd name="T7" fmla="*/ 273 h 458"/>
                <a:gd name="T8" fmla="*/ 87 w 423"/>
                <a:gd name="T9" fmla="*/ 347 h 458"/>
                <a:gd name="T10" fmla="*/ 0 w 423"/>
                <a:gd name="T11" fmla="*/ 347 h 458"/>
                <a:gd name="T12" fmla="*/ 0 w 423"/>
                <a:gd name="T13" fmla="*/ 349 h 458"/>
                <a:gd name="T14" fmla="*/ 158 w 423"/>
                <a:gd name="T15" fmla="*/ 458 h 458"/>
                <a:gd name="T16" fmla="*/ 171 w 423"/>
                <a:gd name="T17" fmla="*/ 458 h 458"/>
                <a:gd name="T18" fmla="*/ 423 w 423"/>
                <a:gd name="T19" fmla="*/ 206 h 458"/>
                <a:gd name="T20" fmla="*/ 420 w 423"/>
                <a:gd name="T21" fmla="*/ 16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458">
                  <a:moveTo>
                    <a:pt x="420" y="168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172" y="273"/>
                    <a:pt x="172" y="273"/>
                    <a:pt x="172" y="273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7" y="347"/>
                    <a:pt x="87" y="347"/>
                    <a:pt x="87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158" y="458"/>
                    <a:pt x="158" y="458"/>
                    <a:pt x="158" y="458"/>
                  </a:cubicBezTo>
                  <a:cubicBezTo>
                    <a:pt x="163" y="458"/>
                    <a:pt x="167" y="458"/>
                    <a:pt x="171" y="458"/>
                  </a:cubicBezTo>
                  <a:cubicBezTo>
                    <a:pt x="310" y="458"/>
                    <a:pt x="423" y="345"/>
                    <a:pt x="423" y="206"/>
                  </a:cubicBezTo>
                  <a:cubicBezTo>
                    <a:pt x="423" y="193"/>
                    <a:pt x="422" y="181"/>
                    <a:pt x="420" y="168"/>
                  </a:cubicBezTo>
                  <a:close/>
                </a:path>
              </a:pathLst>
            </a:custGeom>
            <a:solidFill>
              <a:srgbClr val="2C0C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Rectangle 73"/>
            <p:cNvSpPr>
              <a:spLocks noChangeArrowheads="1"/>
            </p:cNvSpPr>
            <p:nvPr/>
          </p:nvSpPr>
          <p:spPr bwMode="auto">
            <a:xfrm>
              <a:off x="3436938" y="3195638"/>
              <a:ext cx="411162" cy="301625"/>
            </a:xfrm>
            <a:prstGeom prst="rect">
              <a:avLst/>
            </a:prstGeom>
            <a:solidFill>
              <a:srgbClr val="E7C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Rectangle 74"/>
            <p:cNvSpPr>
              <a:spLocks noChangeArrowheads="1"/>
            </p:cNvSpPr>
            <p:nvPr/>
          </p:nvSpPr>
          <p:spPr bwMode="auto">
            <a:xfrm>
              <a:off x="3648075" y="3195638"/>
              <a:ext cx="200025" cy="301625"/>
            </a:xfrm>
            <a:prstGeom prst="rect">
              <a:avLst/>
            </a:prstGeom>
            <a:solidFill>
              <a:srgbClr val="E8B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reeform 75"/>
            <p:cNvSpPr>
              <a:spLocks/>
            </p:cNvSpPr>
            <p:nvPr/>
          </p:nvSpPr>
          <p:spPr bwMode="auto">
            <a:xfrm>
              <a:off x="3368675" y="2954338"/>
              <a:ext cx="552450" cy="274637"/>
            </a:xfrm>
            <a:custGeom>
              <a:avLst/>
              <a:gdLst>
                <a:gd name="T0" fmla="*/ 0 w 396"/>
                <a:gd name="T1" fmla="*/ 197 h 197"/>
                <a:gd name="T2" fmla="*/ 199 w 396"/>
                <a:gd name="T3" fmla="*/ 0 h 197"/>
                <a:gd name="T4" fmla="*/ 396 w 396"/>
                <a:gd name="T5" fmla="*/ 197 h 197"/>
                <a:gd name="T6" fmla="*/ 0 w 396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197">
                  <a:moveTo>
                    <a:pt x="0" y="197"/>
                  </a:moveTo>
                  <a:lnTo>
                    <a:pt x="199" y="0"/>
                  </a:lnTo>
                  <a:lnTo>
                    <a:pt x="396" y="197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rgbClr val="C84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reeform 76"/>
            <p:cNvSpPr>
              <a:spLocks/>
            </p:cNvSpPr>
            <p:nvPr/>
          </p:nvSpPr>
          <p:spPr bwMode="auto">
            <a:xfrm>
              <a:off x="3648075" y="2955925"/>
              <a:ext cx="273050" cy="273050"/>
            </a:xfrm>
            <a:custGeom>
              <a:avLst/>
              <a:gdLst>
                <a:gd name="T0" fmla="*/ 0 w 196"/>
                <a:gd name="T1" fmla="*/ 0 h 196"/>
                <a:gd name="T2" fmla="*/ 0 w 196"/>
                <a:gd name="T3" fmla="*/ 196 h 196"/>
                <a:gd name="T4" fmla="*/ 196 w 196"/>
                <a:gd name="T5" fmla="*/ 196 h 196"/>
                <a:gd name="T6" fmla="*/ 0 w 196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96">
                  <a:moveTo>
                    <a:pt x="0" y="0"/>
                  </a:moveTo>
                  <a:lnTo>
                    <a:pt x="0" y="196"/>
                  </a:lnTo>
                  <a:lnTo>
                    <a:pt x="196" y="1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2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Rectangle 77"/>
            <p:cNvSpPr>
              <a:spLocks noChangeArrowheads="1"/>
            </p:cNvSpPr>
            <p:nvPr/>
          </p:nvSpPr>
          <p:spPr bwMode="auto">
            <a:xfrm>
              <a:off x="3602038" y="3344863"/>
              <a:ext cx="80962" cy="153987"/>
            </a:xfrm>
            <a:prstGeom prst="rect">
              <a:avLst/>
            </a:pr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Rectangle 78"/>
            <p:cNvSpPr>
              <a:spLocks noChangeArrowheads="1"/>
            </p:cNvSpPr>
            <p:nvPr/>
          </p:nvSpPr>
          <p:spPr bwMode="auto">
            <a:xfrm>
              <a:off x="3479800" y="3284538"/>
              <a:ext cx="82550" cy="82550"/>
            </a:xfrm>
            <a:prstGeom prst="rect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Rectangle 79"/>
            <p:cNvSpPr>
              <a:spLocks noChangeArrowheads="1"/>
            </p:cNvSpPr>
            <p:nvPr/>
          </p:nvSpPr>
          <p:spPr bwMode="auto">
            <a:xfrm>
              <a:off x="3722688" y="3284538"/>
              <a:ext cx="82550" cy="82550"/>
            </a:xfrm>
            <a:prstGeom prst="rect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reeform 80"/>
            <p:cNvSpPr>
              <a:spLocks/>
            </p:cNvSpPr>
            <p:nvPr/>
          </p:nvSpPr>
          <p:spPr bwMode="auto">
            <a:xfrm>
              <a:off x="3379788" y="3375025"/>
              <a:ext cx="41275" cy="122238"/>
            </a:xfrm>
            <a:custGeom>
              <a:avLst/>
              <a:gdLst>
                <a:gd name="T0" fmla="*/ 30 w 30"/>
                <a:gd name="T1" fmla="*/ 88 h 88"/>
                <a:gd name="T2" fmla="*/ 30 w 30"/>
                <a:gd name="T3" fmla="*/ 16 h 88"/>
                <a:gd name="T4" fmla="*/ 14 w 30"/>
                <a:gd name="T5" fmla="*/ 0 h 88"/>
                <a:gd name="T6" fmla="*/ 0 w 30"/>
                <a:gd name="T7" fmla="*/ 16 h 88"/>
                <a:gd name="T8" fmla="*/ 0 w 30"/>
                <a:gd name="T9" fmla="*/ 88 h 88"/>
                <a:gd name="T10" fmla="*/ 30 w 30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8">
                  <a:moveTo>
                    <a:pt x="30" y="88"/>
                  </a:moveTo>
                  <a:lnTo>
                    <a:pt x="30" y="16"/>
                  </a:lnTo>
                  <a:lnTo>
                    <a:pt x="14" y="0"/>
                  </a:lnTo>
                  <a:lnTo>
                    <a:pt x="0" y="16"/>
                  </a:lnTo>
                  <a:lnTo>
                    <a:pt x="0" y="88"/>
                  </a:lnTo>
                  <a:lnTo>
                    <a:pt x="30" y="88"/>
                  </a:lnTo>
                  <a:close/>
                </a:path>
              </a:pathLst>
            </a:cu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reeform 81"/>
            <p:cNvSpPr>
              <a:spLocks/>
            </p:cNvSpPr>
            <p:nvPr/>
          </p:nvSpPr>
          <p:spPr bwMode="auto">
            <a:xfrm>
              <a:off x="3454400" y="3375025"/>
              <a:ext cx="42863" cy="122238"/>
            </a:xfrm>
            <a:custGeom>
              <a:avLst/>
              <a:gdLst>
                <a:gd name="T0" fmla="*/ 31 w 31"/>
                <a:gd name="T1" fmla="*/ 88 h 88"/>
                <a:gd name="T2" fmla="*/ 31 w 31"/>
                <a:gd name="T3" fmla="*/ 16 h 88"/>
                <a:gd name="T4" fmla="*/ 15 w 31"/>
                <a:gd name="T5" fmla="*/ 0 h 88"/>
                <a:gd name="T6" fmla="*/ 0 w 31"/>
                <a:gd name="T7" fmla="*/ 16 h 88"/>
                <a:gd name="T8" fmla="*/ 0 w 31"/>
                <a:gd name="T9" fmla="*/ 88 h 88"/>
                <a:gd name="T10" fmla="*/ 31 w 31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88">
                  <a:moveTo>
                    <a:pt x="31" y="88"/>
                  </a:moveTo>
                  <a:lnTo>
                    <a:pt x="31" y="16"/>
                  </a:lnTo>
                  <a:lnTo>
                    <a:pt x="15" y="0"/>
                  </a:lnTo>
                  <a:lnTo>
                    <a:pt x="0" y="16"/>
                  </a:lnTo>
                  <a:lnTo>
                    <a:pt x="0" y="88"/>
                  </a:lnTo>
                  <a:lnTo>
                    <a:pt x="31" y="88"/>
                  </a:lnTo>
                  <a:close/>
                </a:path>
              </a:pathLst>
            </a:cu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Rectangle 82"/>
            <p:cNvSpPr>
              <a:spLocks noChangeArrowheads="1"/>
            </p:cNvSpPr>
            <p:nvPr/>
          </p:nvSpPr>
          <p:spPr bwMode="auto">
            <a:xfrm>
              <a:off x="3354388" y="3406775"/>
              <a:ext cx="142875" cy="17463"/>
            </a:xfrm>
            <a:prstGeom prst="rect">
              <a:avLst/>
            </a:pr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Rectangle 83"/>
            <p:cNvSpPr>
              <a:spLocks noChangeArrowheads="1"/>
            </p:cNvSpPr>
            <p:nvPr/>
          </p:nvSpPr>
          <p:spPr bwMode="auto">
            <a:xfrm>
              <a:off x="3354388" y="3452813"/>
              <a:ext cx="142875" cy="15875"/>
            </a:xfrm>
            <a:prstGeom prst="rect">
              <a:avLst/>
            </a:pr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reeform 84"/>
            <p:cNvSpPr>
              <a:spLocks/>
            </p:cNvSpPr>
            <p:nvPr/>
          </p:nvSpPr>
          <p:spPr bwMode="auto">
            <a:xfrm>
              <a:off x="3865563" y="3375025"/>
              <a:ext cx="41275" cy="122238"/>
            </a:xfrm>
            <a:custGeom>
              <a:avLst/>
              <a:gdLst>
                <a:gd name="T0" fmla="*/ 30 w 30"/>
                <a:gd name="T1" fmla="*/ 88 h 88"/>
                <a:gd name="T2" fmla="*/ 30 w 30"/>
                <a:gd name="T3" fmla="*/ 16 h 88"/>
                <a:gd name="T4" fmla="*/ 15 w 30"/>
                <a:gd name="T5" fmla="*/ 0 h 88"/>
                <a:gd name="T6" fmla="*/ 0 w 30"/>
                <a:gd name="T7" fmla="*/ 16 h 88"/>
                <a:gd name="T8" fmla="*/ 0 w 30"/>
                <a:gd name="T9" fmla="*/ 88 h 88"/>
                <a:gd name="T10" fmla="*/ 30 w 30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8">
                  <a:moveTo>
                    <a:pt x="30" y="88"/>
                  </a:moveTo>
                  <a:lnTo>
                    <a:pt x="30" y="16"/>
                  </a:lnTo>
                  <a:lnTo>
                    <a:pt x="15" y="0"/>
                  </a:lnTo>
                  <a:lnTo>
                    <a:pt x="0" y="16"/>
                  </a:lnTo>
                  <a:lnTo>
                    <a:pt x="0" y="88"/>
                  </a:lnTo>
                  <a:lnTo>
                    <a:pt x="30" y="88"/>
                  </a:lnTo>
                  <a:close/>
                </a:path>
              </a:pathLst>
            </a:cu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reeform 85"/>
            <p:cNvSpPr>
              <a:spLocks/>
            </p:cNvSpPr>
            <p:nvPr/>
          </p:nvSpPr>
          <p:spPr bwMode="auto">
            <a:xfrm>
              <a:off x="3789363" y="3375025"/>
              <a:ext cx="41275" cy="122238"/>
            </a:xfrm>
            <a:custGeom>
              <a:avLst/>
              <a:gdLst>
                <a:gd name="T0" fmla="*/ 30 w 30"/>
                <a:gd name="T1" fmla="*/ 88 h 88"/>
                <a:gd name="T2" fmla="*/ 30 w 30"/>
                <a:gd name="T3" fmla="*/ 16 h 88"/>
                <a:gd name="T4" fmla="*/ 15 w 30"/>
                <a:gd name="T5" fmla="*/ 0 h 88"/>
                <a:gd name="T6" fmla="*/ 0 w 30"/>
                <a:gd name="T7" fmla="*/ 16 h 88"/>
                <a:gd name="T8" fmla="*/ 0 w 30"/>
                <a:gd name="T9" fmla="*/ 88 h 88"/>
                <a:gd name="T10" fmla="*/ 30 w 30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88">
                  <a:moveTo>
                    <a:pt x="30" y="88"/>
                  </a:moveTo>
                  <a:lnTo>
                    <a:pt x="30" y="16"/>
                  </a:lnTo>
                  <a:lnTo>
                    <a:pt x="15" y="0"/>
                  </a:lnTo>
                  <a:lnTo>
                    <a:pt x="0" y="16"/>
                  </a:lnTo>
                  <a:lnTo>
                    <a:pt x="0" y="88"/>
                  </a:lnTo>
                  <a:lnTo>
                    <a:pt x="30" y="88"/>
                  </a:lnTo>
                  <a:close/>
                </a:path>
              </a:pathLst>
            </a:cu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Rectangle 86"/>
            <p:cNvSpPr>
              <a:spLocks noChangeArrowheads="1"/>
            </p:cNvSpPr>
            <p:nvPr/>
          </p:nvSpPr>
          <p:spPr bwMode="auto">
            <a:xfrm>
              <a:off x="3789363" y="3406775"/>
              <a:ext cx="142875" cy="17463"/>
            </a:xfrm>
            <a:prstGeom prst="rect">
              <a:avLst/>
            </a:pr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Rectangle 87"/>
            <p:cNvSpPr>
              <a:spLocks noChangeArrowheads="1"/>
            </p:cNvSpPr>
            <p:nvPr/>
          </p:nvSpPr>
          <p:spPr bwMode="auto">
            <a:xfrm>
              <a:off x="3789363" y="3452813"/>
              <a:ext cx="142875" cy="15875"/>
            </a:xfrm>
            <a:prstGeom prst="rect">
              <a:avLst/>
            </a:prstGeom>
            <a:solidFill>
              <a:srgbClr val="94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198" name="组合 121"/>
          <p:cNvGrpSpPr>
            <a:grpSpLocks/>
          </p:cNvGrpSpPr>
          <p:nvPr/>
        </p:nvGrpSpPr>
        <p:grpSpPr bwMode="auto">
          <a:xfrm>
            <a:off x="11196321" y="2522221"/>
            <a:ext cx="1257301" cy="1257299"/>
            <a:chOff x="6662738" y="3919538"/>
            <a:chExt cx="785812" cy="785812"/>
          </a:xfrm>
        </p:grpSpPr>
        <p:sp>
          <p:nvSpPr>
            <p:cNvPr id="123" name="Oval 178"/>
            <p:cNvSpPr>
              <a:spLocks noChangeArrowheads="1"/>
            </p:cNvSpPr>
            <p:nvPr/>
          </p:nvSpPr>
          <p:spPr bwMode="auto">
            <a:xfrm>
              <a:off x="6662738" y="3919538"/>
              <a:ext cx="785812" cy="785812"/>
            </a:xfrm>
            <a:prstGeom prst="ellipse">
              <a:avLst/>
            </a:prstGeom>
            <a:solidFill>
              <a:srgbClr val="E29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reeform 179"/>
            <p:cNvSpPr>
              <a:spLocks/>
            </p:cNvSpPr>
            <p:nvPr/>
          </p:nvSpPr>
          <p:spPr bwMode="auto">
            <a:xfrm>
              <a:off x="6831013" y="4154488"/>
              <a:ext cx="617537" cy="550862"/>
            </a:xfrm>
            <a:custGeom>
              <a:avLst/>
              <a:gdLst>
                <a:gd name="T0" fmla="*/ 393 w 395"/>
                <a:gd name="T1" fmla="*/ 70 h 352"/>
                <a:gd name="T2" fmla="*/ 280 w 395"/>
                <a:gd name="T3" fmla="*/ 0 h 352"/>
                <a:gd name="T4" fmla="*/ 280 w 395"/>
                <a:gd name="T5" fmla="*/ 171 h 352"/>
                <a:gd name="T6" fmla="*/ 4 w 395"/>
                <a:gd name="T7" fmla="*/ 171 h 352"/>
                <a:gd name="T8" fmla="*/ 0 w 395"/>
                <a:gd name="T9" fmla="*/ 249 h 352"/>
                <a:gd name="T10" fmla="*/ 154 w 395"/>
                <a:gd name="T11" fmla="*/ 352 h 352"/>
                <a:gd name="T12" fmla="*/ 395 w 395"/>
                <a:gd name="T13" fmla="*/ 101 h 352"/>
                <a:gd name="T14" fmla="*/ 393 w 395"/>
                <a:gd name="T15" fmla="*/ 7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5" h="352">
                  <a:moveTo>
                    <a:pt x="393" y="70"/>
                  </a:moveTo>
                  <a:cubicBezTo>
                    <a:pt x="280" y="0"/>
                    <a:pt x="280" y="0"/>
                    <a:pt x="280" y="0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54" y="352"/>
                    <a:pt x="154" y="352"/>
                    <a:pt x="154" y="352"/>
                  </a:cubicBezTo>
                  <a:cubicBezTo>
                    <a:pt x="288" y="347"/>
                    <a:pt x="395" y="236"/>
                    <a:pt x="395" y="101"/>
                  </a:cubicBezTo>
                  <a:cubicBezTo>
                    <a:pt x="395" y="91"/>
                    <a:pt x="394" y="80"/>
                    <a:pt x="393" y="70"/>
                  </a:cubicBezTo>
                  <a:close/>
                </a:path>
              </a:pathLst>
            </a:custGeom>
            <a:solidFill>
              <a:srgbClr val="B07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reeform 180"/>
            <p:cNvSpPr>
              <a:spLocks/>
            </p:cNvSpPr>
            <p:nvPr/>
          </p:nvSpPr>
          <p:spPr bwMode="auto">
            <a:xfrm>
              <a:off x="6859588" y="4556125"/>
              <a:ext cx="66675" cy="11113"/>
            </a:xfrm>
            <a:custGeom>
              <a:avLst/>
              <a:gdLst>
                <a:gd name="T0" fmla="*/ 0 w 42"/>
                <a:gd name="T1" fmla="*/ 0 h 7"/>
                <a:gd name="T2" fmla="*/ 8 w 42"/>
                <a:gd name="T3" fmla="*/ 7 h 7"/>
                <a:gd name="T4" fmla="*/ 34 w 42"/>
                <a:gd name="T5" fmla="*/ 7 h 7"/>
                <a:gd name="T6" fmla="*/ 42 w 42"/>
                <a:gd name="T7" fmla="*/ 0 h 7"/>
                <a:gd name="T8" fmla="*/ 0 w 4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7">
                  <a:moveTo>
                    <a:pt x="0" y="0"/>
                  </a:moveTo>
                  <a:cubicBezTo>
                    <a:pt x="0" y="4"/>
                    <a:pt x="4" y="7"/>
                    <a:pt x="8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8" y="7"/>
                    <a:pt x="42" y="4"/>
                    <a:pt x="4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reeform 181"/>
            <p:cNvSpPr>
              <a:spLocks/>
            </p:cNvSpPr>
            <p:nvPr/>
          </p:nvSpPr>
          <p:spPr bwMode="auto">
            <a:xfrm>
              <a:off x="6858001" y="4135438"/>
              <a:ext cx="68262" cy="26987"/>
            </a:xfrm>
            <a:custGeom>
              <a:avLst/>
              <a:gdLst>
                <a:gd name="T0" fmla="*/ 43 w 43"/>
                <a:gd name="T1" fmla="*/ 9 h 17"/>
                <a:gd name="T2" fmla="*/ 35 w 43"/>
                <a:gd name="T3" fmla="*/ 17 h 17"/>
                <a:gd name="T4" fmla="*/ 9 w 43"/>
                <a:gd name="T5" fmla="*/ 17 h 17"/>
                <a:gd name="T6" fmla="*/ 0 w 43"/>
                <a:gd name="T7" fmla="*/ 9 h 17"/>
                <a:gd name="T8" fmla="*/ 0 w 43"/>
                <a:gd name="T9" fmla="*/ 9 h 17"/>
                <a:gd name="T10" fmla="*/ 9 w 43"/>
                <a:gd name="T11" fmla="*/ 0 h 17"/>
                <a:gd name="T12" fmla="*/ 35 w 43"/>
                <a:gd name="T13" fmla="*/ 0 h 17"/>
                <a:gd name="T14" fmla="*/ 43 w 43"/>
                <a:gd name="T1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43" y="9"/>
                  </a:moveTo>
                  <a:cubicBezTo>
                    <a:pt x="43" y="14"/>
                    <a:pt x="39" y="17"/>
                    <a:pt x="35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0"/>
                    <a:pt x="43" y="4"/>
                    <a:pt x="43" y="9"/>
                  </a:cubicBezTo>
                  <a:close/>
                </a:path>
              </a:pathLst>
            </a:cu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reeform 182"/>
            <p:cNvSpPr>
              <a:spLocks/>
            </p:cNvSpPr>
            <p:nvPr/>
          </p:nvSpPr>
          <p:spPr bwMode="auto">
            <a:xfrm>
              <a:off x="6811963" y="4152900"/>
              <a:ext cx="485774" cy="403225"/>
            </a:xfrm>
            <a:custGeom>
              <a:avLst/>
              <a:gdLst>
                <a:gd name="T0" fmla="*/ 310 w 310"/>
                <a:gd name="T1" fmla="*/ 231 h 258"/>
                <a:gd name="T2" fmla="*/ 283 w 310"/>
                <a:gd name="T3" fmla="*/ 258 h 258"/>
                <a:gd name="T4" fmla="*/ 28 w 310"/>
                <a:gd name="T5" fmla="*/ 258 h 258"/>
                <a:gd name="T6" fmla="*/ 0 w 310"/>
                <a:gd name="T7" fmla="*/ 231 h 258"/>
                <a:gd name="T8" fmla="*/ 0 w 310"/>
                <a:gd name="T9" fmla="*/ 27 h 258"/>
                <a:gd name="T10" fmla="*/ 28 w 310"/>
                <a:gd name="T11" fmla="*/ 0 h 258"/>
                <a:gd name="T12" fmla="*/ 283 w 310"/>
                <a:gd name="T13" fmla="*/ 0 h 258"/>
                <a:gd name="T14" fmla="*/ 310 w 310"/>
                <a:gd name="T15" fmla="*/ 27 h 258"/>
                <a:gd name="T16" fmla="*/ 310 w 310"/>
                <a:gd name="T17" fmla="*/ 23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258">
                  <a:moveTo>
                    <a:pt x="310" y="231"/>
                  </a:moveTo>
                  <a:cubicBezTo>
                    <a:pt x="310" y="246"/>
                    <a:pt x="298" y="258"/>
                    <a:pt x="283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13" y="258"/>
                    <a:pt x="0" y="246"/>
                    <a:pt x="0" y="23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98" y="0"/>
                    <a:pt x="310" y="12"/>
                    <a:pt x="310" y="27"/>
                  </a:cubicBezTo>
                  <a:lnTo>
                    <a:pt x="310" y="231"/>
                  </a:lnTo>
                  <a:close/>
                </a:path>
              </a:pathLst>
            </a:cu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reeform 183"/>
            <p:cNvSpPr>
              <a:spLocks/>
            </p:cNvSpPr>
            <p:nvPr/>
          </p:nvSpPr>
          <p:spPr bwMode="auto">
            <a:xfrm>
              <a:off x="6946901" y="4057650"/>
              <a:ext cx="219075" cy="114300"/>
            </a:xfrm>
            <a:custGeom>
              <a:avLst/>
              <a:gdLst>
                <a:gd name="T0" fmla="*/ 121 w 140"/>
                <a:gd name="T1" fmla="*/ 73 h 73"/>
                <a:gd name="T2" fmla="*/ 121 w 140"/>
                <a:gd name="T3" fmla="*/ 42 h 73"/>
                <a:gd name="T4" fmla="*/ 121 w 140"/>
                <a:gd name="T5" fmla="*/ 42 h 73"/>
                <a:gd name="T6" fmla="*/ 113 w 140"/>
                <a:gd name="T7" fmla="*/ 27 h 73"/>
                <a:gd name="T8" fmla="*/ 113 w 140"/>
                <a:gd name="T9" fmla="*/ 27 h 73"/>
                <a:gd name="T10" fmla="*/ 91 w 140"/>
                <a:gd name="T11" fmla="*/ 20 h 73"/>
                <a:gd name="T12" fmla="*/ 91 w 140"/>
                <a:gd name="T13" fmla="*/ 20 h 73"/>
                <a:gd name="T14" fmla="*/ 49 w 140"/>
                <a:gd name="T15" fmla="*/ 20 h 73"/>
                <a:gd name="T16" fmla="*/ 28 w 140"/>
                <a:gd name="T17" fmla="*/ 27 h 73"/>
                <a:gd name="T18" fmla="*/ 28 w 140"/>
                <a:gd name="T19" fmla="*/ 27 h 73"/>
                <a:gd name="T20" fmla="*/ 20 w 140"/>
                <a:gd name="T21" fmla="*/ 40 h 73"/>
                <a:gd name="T22" fmla="*/ 20 w 140"/>
                <a:gd name="T23" fmla="*/ 40 h 73"/>
                <a:gd name="T24" fmla="*/ 20 w 140"/>
                <a:gd name="T25" fmla="*/ 69 h 73"/>
                <a:gd name="T26" fmla="*/ 20 w 140"/>
                <a:gd name="T27" fmla="*/ 69 h 73"/>
                <a:gd name="T28" fmla="*/ 0 w 140"/>
                <a:gd name="T29" fmla="*/ 69 h 73"/>
                <a:gd name="T30" fmla="*/ 0 w 140"/>
                <a:gd name="T31" fmla="*/ 40 h 73"/>
                <a:gd name="T32" fmla="*/ 0 w 140"/>
                <a:gd name="T33" fmla="*/ 40 h 73"/>
                <a:gd name="T34" fmla="*/ 16 w 140"/>
                <a:gd name="T35" fmla="*/ 11 h 73"/>
                <a:gd name="T36" fmla="*/ 16 w 140"/>
                <a:gd name="T37" fmla="*/ 11 h 73"/>
                <a:gd name="T38" fmla="*/ 49 w 140"/>
                <a:gd name="T39" fmla="*/ 0 h 73"/>
                <a:gd name="T40" fmla="*/ 49 w 140"/>
                <a:gd name="T41" fmla="*/ 0 h 73"/>
                <a:gd name="T42" fmla="*/ 91 w 140"/>
                <a:gd name="T43" fmla="*/ 0 h 73"/>
                <a:gd name="T44" fmla="*/ 125 w 140"/>
                <a:gd name="T45" fmla="*/ 12 h 73"/>
                <a:gd name="T46" fmla="*/ 125 w 140"/>
                <a:gd name="T47" fmla="*/ 12 h 73"/>
                <a:gd name="T48" fmla="*/ 140 w 140"/>
                <a:gd name="T49" fmla="*/ 42 h 73"/>
                <a:gd name="T50" fmla="*/ 140 w 140"/>
                <a:gd name="T51" fmla="*/ 42 h 73"/>
                <a:gd name="T52" fmla="*/ 140 w 140"/>
                <a:gd name="T53" fmla="*/ 73 h 73"/>
                <a:gd name="T54" fmla="*/ 140 w 140"/>
                <a:gd name="T55" fmla="*/ 73 h 73"/>
                <a:gd name="T56" fmla="*/ 121 w 140"/>
                <a:gd name="T5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73">
                  <a:moveTo>
                    <a:pt x="121" y="73"/>
                  </a:moveTo>
                  <a:cubicBezTo>
                    <a:pt x="121" y="73"/>
                    <a:pt x="121" y="59"/>
                    <a:pt x="121" y="42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1" y="36"/>
                    <a:pt x="118" y="31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08" y="23"/>
                    <a:pt x="100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1" y="20"/>
                    <a:pt x="33" y="23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2" y="31"/>
                    <a:pt x="20" y="35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6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56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8"/>
                    <a:pt x="7" y="18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25" y="4"/>
                    <a:pt x="37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04" y="0"/>
                    <a:pt x="116" y="5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34" y="19"/>
                    <a:pt x="140" y="29"/>
                    <a:pt x="140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40" y="59"/>
                    <a:pt x="140" y="73"/>
                    <a:pt x="140" y="73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21" y="73"/>
                    <a:pt x="121" y="73"/>
                    <a:pt x="121" y="73"/>
                  </a:cubicBezTo>
                  <a:close/>
                </a:path>
              </a:pathLst>
            </a:custGeom>
            <a:solidFill>
              <a:srgbClr val="5033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Rectangle 184"/>
            <p:cNvSpPr>
              <a:spLocks noChangeArrowheads="1"/>
            </p:cNvSpPr>
            <p:nvPr/>
          </p:nvSpPr>
          <p:spPr bwMode="auto">
            <a:xfrm>
              <a:off x="6859588" y="4152900"/>
              <a:ext cx="66675" cy="403225"/>
            </a:xfrm>
            <a:prstGeom prst="rect">
              <a:avLst/>
            </a:prstGeom>
            <a:solidFill>
              <a:srgbClr val="7E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reeform 185"/>
            <p:cNvSpPr>
              <a:spLocks/>
            </p:cNvSpPr>
            <p:nvPr/>
          </p:nvSpPr>
          <p:spPr bwMode="auto">
            <a:xfrm>
              <a:off x="7185025" y="4135438"/>
              <a:ext cx="66675" cy="26987"/>
            </a:xfrm>
            <a:custGeom>
              <a:avLst/>
              <a:gdLst>
                <a:gd name="T0" fmla="*/ 43 w 43"/>
                <a:gd name="T1" fmla="*/ 9 h 17"/>
                <a:gd name="T2" fmla="*/ 34 w 43"/>
                <a:gd name="T3" fmla="*/ 17 h 17"/>
                <a:gd name="T4" fmla="*/ 9 w 43"/>
                <a:gd name="T5" fmla="*/ 17 h 17"/>
                <a:gd name="T6" fmla="*/ 0 w 43"/>
                <a:gd name="T7" fmla="*/ 9 h 17"/>
                <a:gd name="T8" fmla="*/ 0 w 43"/>
                <a:gd name="T9" fmla="*/ 9 h 17"/>
                <a:gd name="T10" fmla="*/ 9 w 43"/>
                <a:gd name="T11" fmla="*/ 0 h 17"/>
                <a:gd name="T12" fmla="*/ 34 w 43"/>
                <a:gd name="T13" fmla="*/ 0 h 17"/>
                <a:gd name="T14" fmla="*/ 43 w 43"/>
                <a:gd name="T1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43" y="9"/>
                  </a:moveTo>
                  <a:cubicBezTo>
                    <a:pt x="43" y="14"/>
                    <a:pt x="39" y="17"/>
                    <a:pt x="3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9" y="0"/>
                    <a:pt x="43" y="4"/>
                    <a:pt x="43" y="9"/>
                  </a:cubicBezTo>
                  <a:close/>
                </a:path>
              </a:pathLst>
            </a:cu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reeform 186"/>
            <p:cNvSpPr>
              <a:spLocks/>
            </p:cNvSpPr>
            <p:nvPr/>
          </p:nvSpPr>
          <p:spPr bwMode="auto">
            <a:xfrm>
              <a:off x="7185025" y="4556125"/>
              <a:ext cx="66675" cy="11113"/>
            </a:xfrm>
            <a:custGeom>
              <a:avLst/>
              <a:gdLst>
                <a:gd name="T0" fmla="*/ 0 w 43"/>
                <a:gd name="T1" fmla="*/ 0 h 7"/>
                <a:gd name="T2" fmla="*/ 9 w 43"/>
                <a:gd name="T3" fmla="*/ 7 h 7"/>
                <a:gd name="T4" fmla="*/ 34 w 43"/>
                <a:gd name="T5" fmla="*/ 7 h 7"/>
                <a:gd name="T6" fmla="*/ 43 w 43"/>
                <a:gd name="T7" fmla="*/ 0 h 7"/>
                <a:gd name="T8" fmla="*/ 0 w 4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">
                  <a:moveTo>
                    <a:pt x="0" y="0"/>
                  </a:moveTo>
                  <a:cubicBezTo>
                    <a:pt x="1" y="4"/>
                    <a:pt x="4" y="7"/>
                    <a:pt x="9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9" y="7"/>
                    <a:pt x="42" y="4"/>
                    <a:pt x="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Rectangle 187"/>
            <p:cNvSpPr>
              <a:spLocks noChangeArrowheads="1"/>
            </p:cNvSpPr>
            <p:nvPr/>
          </p:nvSpPr>
          <p:spPr bwMode="auto">
            <a:xfrm>
              <a:off x="7185025" y="4152900"/>
              <a:ext cx="66675" cy="403225"/>
            </a:xfrm>
            <a:prstGeom prst="rect">
              <a:avLst/>
            </a:prstGeom>
            <a:solidFill>
              <a:srgbClr val="7E5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199" name="组合 132"/>
          <p:cNvGrpSpPr>
            <a:grpSpLocks/>
          </p:cNvGrpSpPr>
          <p:nvPr/>
        </p:nvGrpSpPr>
        <p:grpSpPr bwMode="auto">
          <a:xfrm>
            <a:off x="13276582" y="2570481"/>
            <a:ext cx="1254760" cy="1254760"/>
            <a:chOff x="6665913" y="2886075"/>
            <a:chExt cx="784225" cy="784225"/>
          </a:xfrm>
        </p:grpSpPr>
        <p:sp>
          <p:nvSpPr>
            <p:cNvPr id="134" name="Oval 223"/>
            <p:cNvSpPr>
              <a:spLocks noChangeArrowheads="1"/>
            </p:cNvSpPr>
            <p:nvPr/>
          </p:nvSpPr>
          <p:spPr bwMode="auto">
            <a:xfrm>
              <a:off x="6665913" y="2886075"/>
              <a:ext cx="784225" cy="784225"/>
            </a:xfrm>
            <a:prstGeom prst="ellipse">
              <a:avLst/>
            </a:prstGeom>
            <a:solidFill>
              <a:srgbClr val="E17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reeform 224"/>
            <p:cNvSpPr>
              <a:spLocks/>
            </p:cNvSpPr>
            <p:nvPr/>
          </p:nvSpPr>
          <p:spPr bwMode="auto">
            <a:xfrm>
              <a:off x="6919913" y="3071813"/>
              <a:ext cx="530225" cy="595312"/>
            </a:xfrm>
            <a:custGeom>
              <a:avLst/>
              <a:gdLst>
                <a:gd name="T0" fmla="*/ 321 w 339"/>
                <a:gd name="T1" fmla="*/ 38 h 381"/>
                <a:gd name="T2" fmla="*/ 263 w 339"/>
                <a:gd name="T3" fmla="*/ 0 h 381"/>
                <a:gd name="T4" fmla="*/ 263 w 339"/>
                <a:gd name="T5" fmla="*/ 46 h 381"/>
                <a:gd name="T6" fmla="*/ 256 w 339"/>
                <a:gd name="T7" fmla="*/ 46 h 381"/>
                <a:gd name="T8" fmla="*/ 256 w 339"/>
                <a:gd name="T9" fmla="*/ 205 h 381"/>
                <a:gd name="T10" fmla="*/ 58 w 339"/>
                <a:gd name="T11" fmla="*/ 205 h 381"/>
                <a:gd name="T12" fmla="*/ 58 w 339"/>
                <a:gd name="T13" fmla="*/ 299 h 381"/>
                <a:gd name="T14" fmla="*/ 1 w 339"/>
                <a:gd name="T15" fmla="*/ 299 h 381"/>
                <a:gd name="T16" fmla="*/ 0 w 339"/>
                <a:gd name="T17" fmla="*/ 304 h 381"/>
                <a:gd name="T18" fmla="*/ 115 w 339"/>
                <a:gd name="T19" fmla="*/ 381 h 381"/>
                <a:gd name="T20" fmla="*/ 339 w 339"/>
                <a:gd name="T21" fmla="*/ 131 h 381"/>
                <a:gd name="T22" fmla="*/ 321 w 339"/>
                <a:gd name="T23" fmla="*/ 38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381">
                  <a:moveTo>
                    <a:pt x="321" y="38"/>
                  </a:moveTo>
                  <a:cubicBezTo>
                    <a:pt x="263" y="0"/>
                    <a:pt x="263" y="0"/>
                    <a:pt x="263" y="0"/>
                  </a:cubicBezTo>
                  <a:cubicBezTo>
                    <a:pt x="263" y="46"/>
                    <a:pt x="263" y="46"/>
                    <a:pt x="263" y="46"/>
                  </a:cubicBezTo>
                  <a:cubicBezTo>
                    <a:pt x="256" y="46"/>
                    <a:pt x="256" y="46"/>
                    <a:pt x="256" y="46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8" y="299"/>
                    <a:pt x="58" y="299"/>
                    <a:pt x="58" y="299"/>
                  </a:cubicBezTo>
                  <a:cubicBezTo>
                    <a:pt x="1" y="299"/>
                    <a:pt x="1" y="299"/>
                    <a:pt x="1" y="299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115" y="381"/>
                    <a:pt x="115" y="381"/>
                    <a:pt x="115" y="381"/>
                  </a:cubicBezTo>
                  <a:cubicBezTo>
                    <a:pt x="241" y="367"/>
                    <a:pt x="339" y="261"/>
                    <a:pt x="339" y="131"/>
                  </a:cubicBezTo>
                  <a:cubicBezTo>
                    <a:pt x="339" y="98"/>
                    <a:pt x="333" y="67"/>
                    <a:pt x="321" y="38"/>
                  </a:cubicBezTo>
                  <a:close/>
                </a:path>
              </a:pathLst>
            </a:custGeom>
            <a:solidFill>
              <a:srgbClr val="BD48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reeform 225"/>
            <p:cNvSpPr>
              <a:spLocks noEditPoints="1"/>
            </p:cNvSpPr>
            <p:nvPr/>
          </p:nvSpPr>
          <p:spPr bwMode="auto">
            <a:xfrm>
              <a:off x="6775450" y="3070225"/>
              <a:ext cx="563563" cy="477838"/>
            </a:xfrm>
            <a:custGeom>
              <a:avLst/>
              <a:gdLst>
                <a:gd name="T0" fmla="*/ 352 w 361"/>
                <a:gd name="T1" fmla="*/ 0 h 305"/>
                <a:gd name="T2" fmla="*/ 9 w 361"/>
                <a:gd name="T3" fmla="*/ 0 h 305"/>
                <a:gd name="T4" fmla="*/ 0 w 361"/>
                <a:gd name="T5" fmla="*/ 9 h 305"/>
                <a:gd name="T6" fmla="*/ 0 w 361"/>
                <a:gd name="T7" fmla="*/ 240 h 305"/>
                <a:gd name="T8" fmla="*/ 9 w 361"/>
                <a:gd name="T9" fmla="*/ 249 h 305"/>
                <a:gd name="T10" fmla="*/ 138 w 361"/>
                <a:gd name="T11" fmla="*/ 249 h 305"/>
                <a:gd name="T12" fmla="*/ 138 w 361"/>
                <a:gd name="T13" fmla="*/ 286 h 305"/>
                <a:gd name="T14" fmla="*/ 92 w 361"/>
                <a:gd name="T15" fmla="*/ 286 h 305"/>
                <a:gd name="T16" fmla="*/ 92 w 361"/>
                <a:gd name="T17" fmla="*/ 305 h 305"/>
                <a:gd name="T18" fmla="*/ 272 w 361"/>
                <a:gd name="T19" fmla="*/ 305 h 305"/>
                <a:gd name="T20" fmla="*/ 272 w 361"/>
                <a:gd name="T21" fmla="*/ 286 h 305"/>
                <a:gd name="T22" fmla="*/ 223 w 361"/>
                <a:gd name="T23" fmla="*/ 286 h 305"/>
                <a:gd name="T24" fmla="*/ 223 w 361"/>
                <a:gd name="T25" fmla="*/ 249 h 305"/>
                <a:gd name="T26" fmla="*/ 352 w 361"/>
                <a:gd name="T27" fmla="*/ 249 h 305"/>
                <a:gd name="T28" fmla="*/ 361 w 361"/>
                <a:gd name="T29" fmla="*/ 240 h 305"/>
                <a:gd name="T30" fmla="*/ 361 w 361"/>
                <a:gd name="T31" fmla="*/ 9 h 305"/>
                <a:gd name="T32" fmla="*/ 352 w 361"/>
                <a:gd name="T33" fmla="*/ 0 h 305"/>
                <a:gd name="T34" fmla="*/ 346 w 361"/>
                <a:gd name="T35" fmla="*/ 234 h 305"/>
                <a:gd name="T36" fmla="*/ 15 w 361"/>
                <a:gd name="T37" fmla="*/ 234 h 305"/>
                <a:gd name="T38" fmla="*/ 15 w 361"/>
                <a:gd name="T39" fmla="*/ 15 h 305"/>
                <a:gd name="T40" fmla="*/ 346 w 361"/>
                <a:gd name="T41" fmla="*/ 15 h 305"/>
                <a:gd name="T42" fmla="*/ 346 w 361"/>
                <a:gd name="T43" fmla="*/ 23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1" h="305">
                  <a:moveTo>
                    <a:pt x="35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5"/>
                    <a:pt x="4" y="249"/>
                    <a:pt x="9" y="249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86"/>
                    <a:pt x="138" y="286"/>
                    <a:pt x="138" y="286"/>
                  </a:cubicBezTo>
                  <a:cubicBezTo>
                    <a:pt x="92" y="286"/>
                    <a:pt x="92" y="286"/>
                    <a:pt x="92" y="286"/>
                  </a:cubicBezTo>
                  <a:cubicBezTo>
                    <a:pt x="92" y="305"/>
                    <a:pt x="92" y="305"/>
                    <a:pt x="92" y="305"/>
                  </a:cubicBezTo>
                  <a:cubicBezTo>
                    <a:pt x="272" y="305"/>
                    <a:pt x="272" y="305"/>
                    <a:pt x="272" y="305"/>
                  </a:cubicBezTo>
                  <a:cubicBezTo>
                    <a:pt x="272" y="286"/>
                    <a:pt x="272" y="286"/>
                    <a:pt x="272" y="286"/>
                  </a:cubicBezTo>
                  <a:cubicBezTo>
                    <a:pt x="223" y="286"/>
                    <a:pt x="223" y="286"/>
                    <a:pt x="223" y="286"/>
                  </a:cubicBezTo>
                  <a:cubicBezTo>
                    <a:pt x="223" y="249"/>
                    <a:pt x="223" y="249"/>
                    <a:pt x="223" y="249"/>
                  </a:cubicBezTo>
                  <a:cubicBezTo>
                    <a:pt x="352" y="249"/>
                    <a:pt x="352" y="249"/>
                    <a:pt x="352" y="249"/>
                  </a:cubicBezTo>
                  <a:cubicBezTo>
                    <a:pt x="356" y="249"/>
                    <a:pt x="361" y="245"/>
                    <a:pt x="361" y="240"/>
                  </a:cubicBezTo>
                  <a:cubicBezTo>
                    <a:pt x="361" y="9"/>
                    <a:pt x="361" y="9"/>
                    <a:pt x="361" y="9"/>
                  </a:cubicBezTo>
                  <a:cubicBezTo>
                    <a:pt x="361" y="4"/>
                    <a:pt x="356" y="0"/>
                    <a:pt x="352" y="0"/>
                  </a:cubicBezTo>
                  <a:close/>
                  <a:moveTo>
                    <a:pt x="346" y="234"/>
                  </a:moveTo>
                  <a:cubicBezTo>
                    <a:pt x="15" y="234"/>
                    <a:pt x="15" y="234"/>
                    <a:pt x="15" y="23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46" y="15"/>
                    <a:pt x="346" y="15"/>
                    <a:pt x="346" y="15"/>
                  </a:cubicBezTo>
                  <a:lnTo>
                    <a:pt x="346" y="234"/>
                  </a:lnTo>
                  <a:close/>
                </a:path>
              </a:pathLst>
            </a:custGeom>
            <a:solidFill>
              <a:srgbClr val="1F2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reeform 226"/>
            <p:cNvSpPr>
              <a:spLocks/>
            </p:cNvSpPr>
            <p:nvPr/>
          </p:nvSpPr>
          <p:spPr bwMode="auto">
            <a:xfrm>
              <a:off x="6775450" y="3070225"/>
              <a:ext cx="280988" cy="477838"/>
            </a:xfrm>
            <a:custGeom>
              <a:avLst/>
              <a:gdLst>
                <a:gd name="T0" fmla="*/ 92 w 180"/>
                <a:gd name="T1" fmla="*/ 286 h 305"/>
                <a:gd name="T2" fmla="*/ 92 w 180"/>
                <a:gd name="T3" fmla="*/ 305 h 305"/>
                <a:gd name="T4" fmla="*/ 180 w 180"/>
                <a:gd name="T5" fmla="*/ 305 h 305"/>
                <a:gd name="T6" fmla="*/ 180 w 180"/>
                <a:gd name="T7" fmla="*/ 234 h 305"/>
                <a:gd name="T8" fmla="*/ 15 w 180"/>
                <a:gd name="T9" fmla="*/ 234 h 305"/>
                <a:gd name="T10" fmla="*/ 15 w 180"/>
                <a:gd name="T11" fmla="*/ 15 h 305"/>
                <a:gd name="T12" fmla="*/ 180 w 180"/>
                <a:gd name="T13" fmla="*/ 15 h 305"/>
                <a:gd name="T14" fmla="*/ 180 w 180"/>
                <a:gd name="T15" fmla="*/ 0 h 305"/>
                <a:gd name="T16" fmla="*/ 9 w 180"/>
                <a:gd name="T17" fmla="*/ 0 h 305"/>
                <a:gd name="T18" fmla="*/ 0 w 180"/>
                <a:gd name="T19" fmla="*/ 9 h 305"/>
                <a:gd name="T20" fmla="*/ 0 w 180"/>
                <a:gd name="T21" fmla="*/ 240 h 305"/>
                <a:gd name="T22" fmla="*/ 9 w 180"/>
                <a:gd name="T23" fmla="*/ 249 h 305"/>
                <a:gd name="T24" fmla="*/ 138 w 180"/>
                <a:gd name="T25" fmla="*/ 249 h 305"/>
                <a:gd name="T26" fmla="*/ 138 w 180"/>
                <a:gd name="T27" fmla="*/ 286 h 305"/>
                <a:gd name="T28" fmla="*/ 92 w 180"/>
                <a:gd name="T29" fmla="*/ 28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0" h="305">
                  <a:moveTo>
                    <a:pt x="92" y="286"/>
                  </a:moveTo>
                  <a:cubicBezTo>
                    <a:pt x="92" y="305"/>
                    <a:pt x="92" y="305"/>
                    <a:pt x="92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45"/>
                    <a:pt x="4" y="249"/>
                    <a:pt x="9" y="249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86"/>
                    <a:pt x="138" y="286"/>
                    <a:pt x="138" y="286"/>
                  </a:cubicBezTo>
                  <a:lnTo>
                    <a:pt x="92" y="286"/>
                  </a:lnTo>
                  <a:close/>
                </a:path>
              </a:pathLst>
            </a:custGeom>
            <a:solidFill>
              <a:srgbClr val="2E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Rectangle 227"/>
            <p:cNvSpPr>
              <a:spLocks noChangeArrowheads="1"/>
            </p:cNvSpPr>
            <p:nvPr/>
          </p:nvSpPr>
          <p:spPr bwMode="auto">
            <a:xfrm>
              <a:off x="6799263" y="3094038"/>
              <a:ext cx="515937" cy="341312"/>
            </a:xfrm>
            <a:prstGeom prst="rect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Rectangle 228"/>
            <p:cNvSpPr>
              <a:spLocks noChangeArrowheads="1"/>
            </p:cNvSpPr>
            <p:nvPr/>
          </p:nvSpPr>
          <p:spPr bwMode="auto">
            <a:xfrm>
              <a:off x="7056438" y="3094038"/>
              <a:ext cx="258762" cy="341312"/>
            </a:xfrm>
            <a:prstGeom prst="rect">
              <a:avLst/>
            </a:prstGeom>
            <a:solidFill>
              <a:srgbClr val="E8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reeform 229"/>
            <p:cNvSpPr>
              <a:spLocks/>
            </p:cNvSpPr>
            <p:nvPr/>
          </p:nvSpPr>
          <p:spPr bwMode="auto">
            <a:xfrm>
              <a:off x="7080250" y="3214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reeform 230"/>
            <p:cNvSpPr>
              <a:spLocks/>
            </p:cNvSpPr>
            <p:nvPr/>
          </p:nvSpPr>
          <p:spPr bwMode="auto">
            <a:xfrm>
              <a:off x="7080250" y="3214688"/>
              <a:ext cx="0" cy="1587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reeform 231"/>
            <p:cNvSpPr>
              <a:spLocks/>
            </p:cNvSpPr>
            <p:nvPr/>
          </p:nvSpPr>
          <p:spPr bwMode="auto">
            <a:xfrm>
              <a:off x="7078663" y="3211513"/>
              <a:ext cx="0" cy="1587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reeform 232"/>
            <p:cNvSpPr>
              <a:spLocks/>
            </p:cNvSpPr>
            <p:nvPr/>
          </p:nvSpPr>
          <p:spPr bwMode="auto">
            <a:xfrm>
              <a:off x="7081838" y="3216275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reeform 233"/>
            <p:cNvSpPr>
              <a:spLocks/>
            </p:cNvSpPr>
            <p:nvPr/>
          </p:nvSpPr>
          <p:spPr bwMode="auto">
            <a:xfrm>
              <a:off x="7062788" y="3201988"/>
              <a:ext cx="15875" cy="9525"/>
            </a:xfrm>
            <a:custGeom>
              <a:avLst/>
              <a:gdLst>
                <a:gd name="T0" fmla="*/ 11 w 11"/>
                <a:gd name="T1" fmla="*/ 6 h 6"/>
                <a:gd name="T2" fmla="*/ 0 w 11"/>
                <a:gd name="T3" fmla="*/ 0 h 6"/>
                <a:gd name="T4" fmla="*/ 11 w 1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9" y="4"/>
                    <a:pt x="5" y="0"/>
                    <a:pt x="0" y="0"/>
                  </a:cubicBezTo>
                  <a:cubicBezTo>
                    <a:pt x="5" y="0"/>
                    <a:pt x="9" y="4"/>
                    <a:pt x="11" y="6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reeform 234"/>
            <p:cNvSpPr>
              <a:spLocks/>
            </p:cNvSpPr>
            <p:nvPr/>
          </p:nvSpPr>
          <p:spPr bwMode="auto">
            <a:xfrm>
              <a:off x="7058025" y="3201988"/>
              <a:ext cx="4763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reeform 235"/>
            <p:cNvSpPr>
              <a:spLocks/>
            </p:cNvSpPr>
            <p:nvPr/>
          </p:nvSpPr>
          <p:spPr bwMode="auto">
            <a:xfrm>
              <a:off x="7054850" y="3201988"/>
              <a:ext cx="3175" cy="1587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reeform 236"/>
            <p:cNvSpPr>
              <a:spLocks/>
            </p:cNvSpPr>
            <p:nvPr/>
          </p:nvSpPr>
          <p:spPr bwMode="auto">
            <a:xfrm>
              <a:off x="6938963" y="3122613"/>
              <a:ext cx="188912" cy="247650"/>
            </a:xfrm>
            <a:custGeom>
              <a:avLst/>
              <a:gdLst>
                <a:gd name="T0" fmla="*/ 118 w 120"/>
                <a:gd name="T1" fmla="*/ 66 h 159"/>
                <a:gd name="T2" fmla="*/ 97 w 120"/>
                <a:gd name="T3" fmla="*/ 61 h 159"/>
                <a:gd name="T4" fmla="*/ 96 w 120"/>
                <a:gd name="T5" fmla="*/ 60 h 159"/>
                <a:gd name="T6" fmla="*/ 96 w 120"/>
                <a:gd name="T7" fmla="*/ 60 h 159"/>
                <a:gd name="T8" fmla="*/ 96 w 120"/>
                <a:gd name="T9" fmla="*/ 59 h 159"/>
                <a:gd name="T10" fmla="*/ 96 w 120"/>
                <a:gd name="T11" fmla="*/ 59 h 159"/>
                <a:gd name="T12" fmla="*/ 95 w 120"/>
                <a:gd name="T13" fmla="*/ 59 h 159"/>
                <a:gd name="T14" fmla="*/ 95 w 120"/>
                <a:gd name="T15" fmla="*/ 58 h 159"/>
                <a:gd name="T16" fmla="*/ 95 w 120"/>
                <a:gd name="T17" fmla="*/ 57 h 159"/>
                <a:gd name="T18" fmla="*/ 95 w 120"/>
                <a:gd name="T19" fmla="*/ 57 h 159"/>
                <a:gd name="T20" fmla="*/ 84 w 120"/>
                <a:gd name="T21" fmla="*/ 51 h 159"/>
                <a:gd name="T22" fmla="*/ 84 w 120"/>
                <a:gd name="T23" fmla="*/ 51 h 159"/>
                <a:gd name="T24" fmla="*/ 82 w 120"/>
                <a:gd name="T25" fmla="*/ 51 h 159"/>
                <a:gd name="T26" fmla="*/ 82 w 120"/>
                <a:gd name="T27" fmla="*/ 51 h 159"/>
                <a:gd name="T28" fmla="*/ 80 w 120"/>
                <a:gd name="T29" fmla="*/ 52 h 159"/>
                <a:gd name="T30" fmla="*/ 80 w 120"/>
                <a:gd name="T31" fmla="*/ 52 h 159"/>
                <a:gd name="T32" fmla="*/ 78 w 120"/>
                <a:gd name="T33" fmla="*/ 53 h 159"/>
                <a:gd name="T34" fmla="*/ 77 w 120"/>
                <a:gd name="T35" fmla="*/ 53 h 159"/>
                <a:gd name="T36" fmla="*/ 77 w 120"/>
                <a:gd name="T37" fmla="*/ 53 h 159"/>
                <a:gd name="T38" fmla="*/ 73 w 120"/>
                <a:gd name="T39" fmla="*/ 56 h 159"/>
                <a:gd name="T40" fmla="*/ 62 w 120"/>
                <a:gd name="T41" fmla="*/ 48 h 159"/>
                <a:gd name="T42" fmla="*/ 51 w 120"/>
                <a:gd name="T43" fmla="*/ 56 h 159"/>
                <a:gd name="T44" fmla="*/ 51 w 120"/>
                <a:gd name="T45" fmla="*/ 55 h 159"/>
                <a:gd name="T46" fmla="*/ 51 w 120"/>
                <a:gd name="T47" fmla="*/ 9 h 159"/>
                <a:gd name="T48" fmla="*/ 41 w 120"/>
                <a:gd name="T49" fmla="*/ 0 h 159"/>
                <a:gd name="T50" fmla="*/ 31 w 120"/>
                <a:gd name="T51" fmla="*/ 9 h 159"/>
                <a:gd name="T52" fmla="*/ 31 w 120"/>
                <a:gd name="T53" fmla="*/ 55 h 159"/>
                <a:gd name="T54" fmla="*/ 31 w 120"/>
                <a:gd name="T55" fmla="*/ 56 h 159"/>
                <a:gd name="T56" fmla="*/ 31 w 120"/>
                <a:gd name="T57" fmla="*/ 66 h 159"/>
                <a:gd name="T58" fmla="*/ 31 w 120"/>
                <a:gd name="T59" fmla="*/ 78 h 159"/>
                <a:gd name="T60" fmla="*/ 31 w 120"/>
                <a:gd name="T61" fmla="*/ 91 h 159"/>
                <a:gd name="T62" fmla="*/ 16 w 120"/>
                <a:gd name="T63" fmla="*/ 76 h 159"/>
                <a:gd name="T64" fmla="*/ 4 w 120"/>
                <a:gd name="T65" fmla="*/ 75 h 159"/>
                <a:gd name="T66" fmla="*/ 4 w 120"/>
                <a:gd name="T67" fmla="*/ 90 h 159"/>
                <a:gd name="T68" fmla="*/ 49 w 120"/>
                <a:gd name="T69" fmla="*/ 153 h 159"/>
                <a:gd name="T70" fmla="*/ 80 w 120"/>
                <a:gd name="T71" fmla="*/ 158 h 159"/>
                <a:gd name="T72" fmla="*/ 118 w 120"/>
                <a:gd name="T73" fmla="*/ 131 h 159"/>
                <a:gd name="T74" fmla="*/ 118 w 120"/>
                <a:gd name="T75" fmla="*/ 6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0" h="159">
                  <a:moveTo>
                    <a:pt x="118" y="66"/>
                  </a:moveTo>
                  <a:cubicBezTo>
                    <a:pt x="118" y="66"/>
                    <a:pt x="110" y="47"/>
                    <a:pt x="97" y="61"/>
                  </a:cubicBezTo>
                  <a:cubicBezTo>
                    <a:pt x="97" y="61"/>
                    <a:pt x="97" y="60"/>
                    <a:pt x="96" y="60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96" y="60"/>
                    <a:pt x="96" y="60"/>
                    <a:pt x="96" y="59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96" y="59"/>
                    <a:pt x="95" y="59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95" y="58"/>
                    <a:pt x="95" y="58"/>
                    <a:pt x="95" y="57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2" y="55"/>
                    <a:pt x="89" y="51"/>
                    <a:pt x="84" y="51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3" y="51"/>
                    <a:pt x="82" y="51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1" y="51"/>
                    <a:pt x="80" y="52"/>
                    <a:pt x="80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79" y="52"/>
                    <a:pt x="78" y="52"/>
                    <a:pt x="78" y="53"/>
                  </a:cubicBezTo>
                  <a:cubicBezTo>
                    <a:pt x="78" y="53"/>
                    <a:pt x="77" y="53"/>
                    <a:pt x="77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6" y="54"/>
                    <a:pt x="74" y="55"/>
                    <a:pt x="73" y="56"/>
                  </a:cubicBezTo>
                  <a:cubicBezTo>
                    <a:pt x="73" y="56"/>
                    <a:pt x="70" y="49"/>
                    <a:pt x="62" y="48"/>
                  </a:cubicBezTo>
                  <a:cubicBezTo>
                    <a:pt x="59" y="48"/>
                    <a:pt x="53" y="50"/>
                    <a:pt x="51" y="56"/>
                  </a:cubicBezTo>
                  <a:cubicBezTo>
                    <a:pt x="51" y="56"/>
                    <a:pt x="51" y="55"/>
                    <a:pt x="51" y="55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4"/>
                    <a:pt x="47" y="0"/>
                    <a:pt x="41" y="0"/>
                  </a:cubicBezTo>
                  <a:cubicBezTo>
                    <a:pt x="36" y="0"/>
                    <a:pt x="31" y="4"/>
                    <a:pt x="31" y="9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6"/>
                    <a:pt x="31" y="5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0" y="69"/>
                    <a:pt x="4" y="75"/>
                  </a:cubicBezTo>
                  <a:cubicBezTo>
                    <a:pt x="2" y="77"/>
                    <a:pt x="0" y="83"/>
                    <a:pt x="4" y="90"/>
                  </a:cubicBezTo>
                  <a:cubicBezTo>
                    <a:pt x="4" y="90"/>
                    <a:pt x="41" y="147"/>
                    <a:pt x="49" y="153"/>
                  </a:cubicBezTo>
                  <a:cubicBezTo>
                    <a:pt x="57" y="159"/>
                    <a:pt x="71" y="159"/>
                    <a:pt x="80" y="158"/>
                  </a:cubicBezTo>
                  <a:cubicBezTo>
                    <a:pt x="89" y="157"/>
                    <a:pt x="115" y="150"/>
                    <a:pt x="118" y="131"/>
                  </a:cubicBezTo>
                  <a:cubicBezTo>
                    <a:pt x="120" y="113"/>
                    <a:pt x="118" y="66"/>
                    <a:pt x="118" y="66"/>
                  </a:cubicBezTo>
                  <a:close/>
                </a:path>
              </a:pathLst>
            </a:custGeom>
            <a:solidFill>
              <a:srgbClr val="F4E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reeform 237"/>
            <p:cNvSpPr>
              <a:spLocks/>
            </p:cNvSpPr>
            <p:nvPr/>
          </p:nvSpPr>
          <p:spPr bwMode="auto">
            <a:xfrm>
              <a:off x="7056438" y="3195638"/>
              <a:ext cx="71437" cy="174625"/>
            </a:xfrm>
            <a:custGeom>
              <a:avLst/>
              <a:gdLst>
                <a:gd name="T0" fmla="*/ 43 w 45"/>
                <a:gd name="T1" fmla="*/ 19 h 112"/>
                <a:gd name="T2" fmla="*/ 22 w 45"/>
                <a:gd name="T3" fmla="*/ 14 h 112"/>
                <a:gd name="T4" fmla="*/ 21 w 45"/>
                <a:gd name="T5" fmla="*/ 13 h 112"/>
                <a:gd name="T6" fmla="*/ 21 w 45"/>
                <a:gd name="T7" fmla="*/ 13 h 112"/>
                <a:gd name="T8" fmla="*/ 21 w 45"/>
                <a:gd name="T9" fmla="*/ 12 h 112"/>
                <a:gd name="T10" fmla="*/ 21 w 45"/>
                <a:gd name="T11" fmla="*/ 12 h 112"/>
                <a:gd name="T12" fmla="*/ 20 w 45"/>
                <a:gd name="T13" fmla="*/ 12 h 112"/>
                <a:gd name="T14" fmla="*/ 20 w 45"/>
                <a:gd name="T15" fmla="*/ 11 h 112"/>
                <a:gd name="T16" fmla="*/ 20 w 45"/>
                <a:gd name="T17" fmla="*/ 10 h 112"/>
                <a:gd name="T18" fmla="*/ 20 w 45"/>
                <a:gd name="T19" fmla="*/ 10 h 112"/>
                <a:gd name="T20" fmla="*/ 9 w 45"/>
                <a:gd name="T21" fmla="*/ 4 h 112"/>
                <a:gd name="T22" fmla="*/ 9 w 45"/>
                <a:gd name="T23" fmla="*/ 4 h 112"/>
                <a:gd name="T24" fmla="*/ 7 w 45"/>
                <a:gd name="T25" fmla="*/ 4 h 112"/>
                <a:gd name="T26" fmla="*/ 7 w 45"/>
                <a:gd name="T27" fmla="*/ 4 h 112"/>
                <a:gd name="T28" fmla="*/ 5 w 45"/>
                <a:gd name="T29" fmla="*/ 5 h 112"/>
                <a:gd name="T30" fmla="*/ 5 w 45"/>
                <a:gd name="T31" fmla="*/ 5 h 112"/>
                <a:gd name="T32" fmla="*/ 3 w 45"/>
                <a:gd name="T33" fmla="*/ 6 h 112"/>
                <a:gd name="T34" fmla="*/ 2 w 45"/>
                <a:gd name="T35" fmla="*/ 6 h 112"/>
                <a:gd name="T36" fmla="*/ 2 w 45"/>
                <a:gd name="T37" fmla="*/ 6 h 112"/>
                <a:gd name="T38" fmla="*/ 0 w 45"/>
                <a:gd name="T39" fmla="*/ 7 h 112"/>
                <a:gd name="T40" fmla="*/ 0 w 45"/>
                <a:gd name="T41" fmla="*/ 112 h 112"/>
                <a:gd name="T42" fmla="*/ 5 w 45"/>
                <a:gd name="T43" fmla="*/ 111 h 112"/>
                <a:gd name="T44" fmla="*/ 43 w 45"/>
                <a:gd name="T45" fmla="*/ 84 h 112"/>
                <a:gd name="T46" fmla="*/ 43 w 45"/>
                <a:gd name="T47" fmla="*/ 1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" h="112">
                  <a:moveTo>
                    <a:pt x="43" y="19"/>
                  </a:moveTo>
                  <a:cubicBezTo>
                    <a:pt x="43" y="19"/>
                    <a:pt x="35" y="0"/>
                    <a:pt x="22" y="14"/>
                  </a:cubicBezTo>
                  <a:cubicBezTo>
                    <a:pt x="22" y="14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8"/>
                    <a:pt x="14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" y="112"/>
                    <a:pt x="4" y="112"/>
                    <a:pt x="5" y="111"/>
                  </a:cubicBezTo>
                  <a:cubicBezTo>
                    <a:pt x="14" y="110"/>
                    <a:pt x="40" y="103"/>
                    <a:pt x="43" y="84"/>
                  </a:cubicBezTo>
                  <a:cubicBezTo>
                    <a:pt x="45" y="66"/>
                    <a:pt x="43" y="19"/>
                    <a:pt x="43" y="19"/>
                  </a:cubicBezTo>
                  <a:close/>
                </a:path>
              </a:pathLst>
            </a:custGeom>
            <a:solidFill>
              <a:srgbClr val="DFD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200" name="组合 148"/>
          <p:cNvGrpSpPr>
            <a:grpSpLocks/>
          </p:cNvGrpSpPr>
          <p:nvPr/>
        </p:nvGrpSpPr>
        <p:grpSpPr bwMode="auto">
          <a:xfrm>
            <a:off x="16035021" y="2466341"/>
            <a:ext cx="1257299" cy="1257299"/>
            <a:chOff x="3252788" y="4962525"/>
            <a:chExt cx="785812" cy="785813"/>
          </a:xfrm>
        </p:grpSpPr>
        <p:sp>
          <p:nvSpPr>
            <p:cNvPr id="150" name="Oval 305"/>
            <p:cNvSpPr>
              <a:spLocks noChangeArrowheads="1"/>
            </p:cNvSpPr>
            <p:nvPr/>
          </p:nvSpPr>
          <p:spPr bwMode="auto">
            <a:xfrm>
              <a:off x="3252788" y="4962525"/>
              <a:ext cx="785812" cy="785813"/>
            </a:xfrm>
            <a:prstGeom prst="ellipse">
              <a:avLst/>
            </a:prstGeom>
            <a:solidFill>
              <a:srgbClr val="9CC3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reeform 306"/>
            <p:cNvSpPr>
              <a:spLocks/>
            </p:cNvSpPr>
            <p:nvPr/>
          </p:nvSpPr>
          <p:spPr bwMode="auto">
            <a:xfrm>
              <a:off x="3505200" y="5100637"/>
              <a:ext cx="533400" cy="644526"/>
            </a:xfrm>
            <a:custGeom>
              <a:avLst/>
              <a:gdLst>
                <a:gd name="T0" fmla="*/ 342 w 342"/>
                <a:gd name="T1" fmla="*/ 164 h 412"/>
                <a:gd name="T2" fmla="*/ 329 w 342"/>
                <a:gd name="T3" fmla="*/ 83 h 412"/>
                <a:gd name="T4" fmla="*/ 198 w 342"/>
                <a:gd name="T5" fmla="*/ 0 h 412"/>
                <a:gd name="T6" fmla="*/ 198 w 342"/>
                <a:gd name="T7" fmla="*/ 15 h 412"/>
                <a:gd name="T8" fmla="*/ 191 w 342"/>
                <a:gd name="T9" fmla="*/ 15 h 412"/>
                <a:gd name="T10" fmla="*/ 191 w 342"/>
                <a:gd name="T11" fmla="*/ 206 h 412"/>
                <a:gd name="T12" fmla="*/ 0 w 342"/>
                <a:gd name="T13" fmla="*/ 206 h 412"/>
                <a:gd name="T14" fmla="*/ 0 w 342"/>
                <a:gd name="T15" fmla="*/ 331 h 412"/>
                <a:gd name="T16" fmla="*/ 127 w 342"/>
                <a:gd name="T17" fmla="*/ 412 h 412"/>
                <a:gd name="T18" fmla="*/ 342 w 342"/>
                <a:gd name="T19" fmla="*/ 16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2" h="412">
                  <a:moveTo>
                    <a:pt x="342" y="164"/>
                  </a:moveTo>
                  <a:cubicBezTo>
                    <a:pt x="342" y="135"/>
                    <a:pt x="337" y="108"/>
                    <a:pt x="329" y="83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8" y="15"/>
                    <a:pt x="198" y="15"/>
                    <a:pt x="198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206"/>
                    <a:pt x="191" y="206"/>
                    <a:pt x="191" y="20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27" y="412"/>
                    <a:pt x="127" y="412"/>
                    <a:pt x="127" y="412"/>
                  </a:cubicBezTo>
                  <a:cubicBezTo>
                    <a:pt x="248" y="395"/>
                    <a:pt x="342" y="290"/>
                    <a:pt x="342" y="164"/>
                  </a:cubicBezTo>
                  <a:close/>
                </a:path>
              </a:pathLst>
            </a:custGeom>
            <a:solidFill>
              <a:srgbClr val="6E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reeform 307"/>
            <p:cNvSpPr>
              <a:spLocks noEditPoints="1"/>
            </p:cNvSpPr>
            <p:nvPr/>
          </p:nvSpPr>
          <p:spPr bwMode="auto">
            <a:xfrm>
              <a:off x="3411538" y="5129212"/>
              <a:ext cx="484187" cy="485776"/>
            </a:xfrm>
            <a:custGeom>
              <a:avLst/>
              <a:gdLst>
                <a:gd name="T0" fmla="*/ 155 w 310"/>
                <a:gd name="T1" fmla="*/ 0 h 310"/>
                <a:gd name="T2" fmla="*/ 0 w 310"/>
                <a:gd name="T3" fmla="*/ 155 h 310"/>
                <a:gd name="T4" fmla="*/ 155 w 310"/>
                <a:gd name="T5" fmla="*/ 310 h 310"/>
                <a:gd name="T6" fmla="*/ 310 w 310"/>
                <a:gd name="T7" fmla="*/ 155 h 310"/>
                <a:gd name="T8" fmla="*/ 155 w 310"/>
                <a:gd name="T9" fmla="*/ 0 h 310"/>
                <a:gd name="T10" fmla="*/ 155 w 310"/>
                <a:gd name="T11" fmla="*/ 280 h 310"/>
                <a:gd name="T12" fmla="*/ 30 w 310"/>
                <a:gd name="T13" fmla="*/ 155 h 310"/>
                <a:gd name="T14" fmla="*/ 155 w 310"/>
                <a:gd name="T15" fmla="*/ 30 h 310"/>
                <a:gd name="T16" fmla="*/ 280 w 310"/>
                <a:gd name="T17" fmla="*/ 155 h 310"/>
                <a:gd name="T18" fmla="*/ 155 w 310"/>
                <a:gd name="T19" fmla="*/ 28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310">
                  <a:moveTo>
                    <a:pt x="155" y="0"/>
                  </a:moveTo>
                  <a:cubicBezTo>
                    <a:pt x="69" y="0"/>
                    <a:pt x="0" y="69"/>
                    <a:pt x="0" y="155"/>
                  </a:cubicBezTo>
                  <a:cubicBezTo>
                    <a:pt x="0" y="240"/>
                    <a:pt x="69" y="310"/>
                    <a:pt x="155" y="310"/>
                  </a:cubicBezTo>
                  <a:cubicBezTo>
                    <a:pt x="240" y="310"/>
                    <a:pt x="310" y="240"/>
                    <a:pt x="310" y="155"/>
                  </a:cubicBezTo>
                  <a:cubicBezTo>
                    <a:pt x="310" y="69"/>
                    <a:pt x="240" y="0"/>
                    <a:pt x="155" y="0"/>
                  </a:cubicBezTo>
                  <a:close/>
                  <a:moveTo>
                    <a:pt x="155" y="280"/>
                  </a:moveTo>
                  <a:cubicBezTo>
                    <a:pt x="86" y="280"/>
                    <a:pt x="30" y="224"/>
                    <a:pt x="30" y="155"/>
                  </a:cubicBezTo>
                  <a:cubicBezTo>
                    <a:pt x="30" y="86"/>
                    <a:pt x="86" y="30"/>
                    <a:pt x="155" y="30"/>
                  </a:cubicBezTo>
                  <a:cubicBezTo>
                    <a:pt x="224" y="30"/>
                    <a:pt x="280" y="86"/>
                    <a:pt x="280" y="155"/>
                  </a:cubicBezTo>
                  <a:cubicBezTo>
                    <a:pt x="280" y="224"/>
                    <a:pt x="224" y="280"/>
                    <a:pt x="155" y="280"/>
                  </a:cubicBez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reeform 308"/>
            <p:cNvSpPr>
              <a:spLocks/>
            </p:cNvSpPr>
            <p:nvPr/>
          </p:nvSpPr>
          <p:spPr bwMode="auto">
            <a:xfrm>
              <a:off x="3654425" y="5129212"/>
              <a:ext cx="241300" cy="485776"/>
            </a:xfrm>
            <a:custGeom>
              <a:avLst/>
              <a:gdLst>
                <a:gd name="T0" fmla="*/ 0 w 155"/>
                <a:gd name="T1" fmla="*/ 0 h 310"/>
                <a:gd name="T2" fmla="*/ 0 w 155"/>
                <a:gd name="T3" fmla="*/ 30 h 310"/>
                <a:gd name="T4" fmla="*/ 125 w 155"/>
                <a:gd name="T5" fmla="*/ 155 h 310"/>
                <a:gd name="T6" fmla="*/ 0 w 155"/>
                <a:gd name="T7" fmla="*/ 280 h 310"/>
                <a:gd name="T8" fmla="*/ 0 w 155"/>
                <a:gd name="T9" fmla="*/ 310 h 310"/>
                <a:gd name="T10" fmla="*/ 155 w 155"/>
                <a:gd name="T11" fmla="*/ 155 h 310"/>
                <a:gd name="T12" fmla="*/ 0 w 155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310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69" y="30"/>
                    <a:pt x="125" y="86"/>
                    <a:pt x="125" y="155"/>
                  </a:cubicBezTo>
                  <a:cubicBezTo>
                    <a:pt x="125" y="224"/>
                    <a:pt x="69" y="280"/>
                    <a:pt x="0" y="28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85" y="310"/>
                    <a:pt x="155" y="240"/>
                    <a:pt x="155" y="155"/>
                  </a:cubicBezTo>
                  <a:cubicBezTo>
                    <a:pt x="155" y="69"/>
                    <a:pt x="85" y="0"/>
                    <a:pt x="0" y="0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Oval 309"/>
            <p:cNvSpPr>
              <a:spLocks noChangeArrowheads="1"/>
            </p:cNvSpPr>
            <p:nvPr/>
          </p:nvSpPr>
          <p:spPr bwMode="auto">
            <a:xfrm>
              <a:off x="3459163" y="5176837"/>
              <a:ext cx="390525" cy="390525"/>
            </a:xfrm>
            <a:prstGeom prst="ellipse">
              <a:avLst/>
            </a:prstGeom>
            <a:solidFill>
              <a:srgbClr val="CAB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Oval 310"/>
            <p:cNvSpPr>
              <a:spLocks noChangeArrowheads="1"/>
            </p:cNvSpPr>
            <p:nvPr/>
          </p:nvSpPr>
          <p:spPr bwMode="auto">
            <a:xfrm>
              <a:off x="3476625" y="5195887"/>
              <a:ext cx="354013" cy="354013"/>
            </a:xfrm>
            <a:prstGeom prst="ellipse">
              <a:avLst/>
            </a:prstGeom>
            <a:solidFill>
              <a:srgbClr val="FFF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reeform 311"/>
            <p:cNvSpPr>
              <a:spLocks/>
            </p:cNvSpPr>
            <p:nvPr/>
          </p:nvSpPr>
          <p:spPr bwMode="auto">
            <a:xfrm>
              <a:off x="3652838" y="5195887"/>
              <a:ext cx="177800" cy="354013"/>
            </a:xfrm>
            <a:custGeom>
              <a:avLst/>
              <a:gdLst>
                <a:gd name="T0" fmla="*/ 1 w 114"/>
                <a:gd name="T1" fmla="*/ 0 h 226"/>
                <a:gd name="T2" fmla="*/ 0 w 114"/>
                <a:gd name="T3" fmla="*/ 0 h 226"/>
                <a:gd name="T4" fmla="*/ 0 w 114"/>
                <a:gd name="T5" fmla="*/ 226 h 226"/>
                <a:gd name="T6" fmla="*/ 1 w 114"/>
                <a:gd name="T7" fmla="*/ 226 h 226"/>
                <a:gd name="T8" fmla="*/ 114 w 114"/>
                <a:gd name="T9" fmla="*/ 113 h 226"/>
                <a:gd name="T10" fmla="*/ 1 w 114"/>
                <a:gd name="T11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226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0" y="226"/>
                    <a:pt x="1" y="226"/>
                    <a:pt x="1" y="226"/>
                  </a:cubicBezTo>
                  <a:cubicBezTo>
                    <a:pt x="63" y="226"/>
                    <a:pt x="114" y="175"/>
                    <a:pt x="114" y="113"/>
                  </a:cubicBezTo>
                  <a:cubicBezTo>
                    <a:pt x="114" y="50"/>
                    <a:pt x="63" y="0"/>
                    <a:pt x="1" y="0"/>
                  </a:cubicBezTo>
                  <a:close/>
                </a:path>
              </a:pathLst>
            </a:custGeom>
            <a:solidFill>
              <a:srgbClr val="F1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reeform 312"/>
            <p:cNvSpPr>
              <a:spLocks/>
            </p:cNvSpPr>
            <p:nvPr/>
          </p:nvSpPr>
          <p:spPr bwMode="auto">
            <a:xfrm>
              <a:off x="3651250" y="5375276"/>
              <a:ext cx="7938" cy="128587"/>
            </a:xfrm>
            <a:custGeom>
              <a:avLst/>
              <a:gdLst>
                <a:gd name="T0" fmla="*/ 5 w 5"/>
                <a:gd name="T1" fmla="*/ 80 h 82"/>
                <a:gd name="T2" fmla="*/ 5 w 5"/>
                <a:gd name="T3" fmla="*/ 0 h 82"/>
                <a:gd name="T4" fmla="*/ 0 w 5"/>
                <a:gd name="T5" fmla="*/ 0 h 82"/>
                <a:gd name="T6" fmla="*/ 1 w 5"/>
                <a:gd name="T7" fmla="*/ 80 h 82"/>
                <a:gd name="T8" fmla="*/ 3 w 5"/>
                <a:gd name="T9" fmla="*/ 82 h 82"/>
                <a:gd name="T10" fmla="*/ 5 w 5"/>
                <a:gd name="T11" fmla="*/ 8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2">
                  <a:moveTo>
                    <a:pt x="5" y="8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2" y="82"/>
                    <a:pt x="3" y="82"/>
                  </a:cubicBezTo>
                  <a:cubicBezTo>
                    <a:pt x="4" y="82"/>
                    <a:pt x="5" y="81"/>
                    <a:pt x="5" y="80"/>
                  </a:cubicBezTo>
                  <a:close/>
                </a:path>
              </a:pathLst>
            </a:custGeom>
            <a:solidFill>
              <a:srgbClr val="BE3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Oval 313"/>
            <p:cNvSpPr>
              <a:spLocks noChangeArrowheads="1"/>
            </p:cNvSpPr>
            <p:nvPr/>
          </p:nvSpPr>
          <p:spPr bwMode="auto">
            <a:xfrm>
              <a:off x="3635375" y="5351462"/>
              <a:ext cx="38100" cy="38100"/>
            </a:xfrm>
            <a:prstGeom prst="ellipse">
              <a:avLst/>
            </a:prstGeom>
            <a:solidFill>
              <a:srgbClr val="162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reeform 314"/>
            <p:cNvSpPr>
              <a:spLocks/>
            </p:cNvSpPr>
            <p:nvPr/>
          </p:nvSpPr>
          <p:spPr bwMode="auto">
            <a:xfrm>
              <a:off x="3654425" y="5311775"/>
              <a:ext cx="115888" cy="60325"/>
            </a:xfrm>
            <a:custGeom>
              <a:avLst/>
              <a:gdLst>
                <a:gd name="T0" fmla="*/ 71 w 75"/>
                <a:gd name="T1" fmla="*/ 0 h 38"/>
                <a:gd name="T2" fmla="*/ 0 w 75"/>
                <a:gd name="T3" fmla="*/ 34 h 38"/>
                <a:gd name="T4" fmla="*/ 2 w 75"/>
                <a:gd name="T5" fmla="*/ 38 h 38"/>
                <a:gd name="T6" fmla="*/ 73 w 75"/>
                <a:gd name="T7" fmla="*/ 4 h 38"/>
                <a:gd name="T8" fmla="*/ 74 w 75"/>
                <a:gd name="T9" fmla="*/ 1 h 38"/>
                <a:gd name="T10" fmla="*/ 71 w 7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38">
                  <a:moveTo>
                    <a:pt x="71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4" y="4"/>
                    <a:pt x="75" y="3"/>
                    <a:pt x="74" y="1"/>
                  </a:cubicBezTo>
                  <a:cubicBezTo>
                    <a:pt x="74" y="0"/>
                    <a:pt x="72" y="0"/>
                    <a:pt x="71" y="0"/>
                  </a:cubicBezTo>
                  <a:close/>
                </a:path>
              </a:pathLst>
            </a:custGeom>
            <a:solidFill>
              <a:srgbClr val="162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reeform 315"/>
            <p:cNvSpPr>
              <a:spLocks/>
            </p:cNvSpPr>
            <p:nvPr/>
          </p:nvSpPr>
          <p:spPr bwMode="auto">
            <a:xfrm>
              <a:off x="3556000" y="5273675"/>
              <a:ext cx="98425" cy="100012"/>
            </a:xfrm>
            <a:custGeom>
              <a:avLst/>
              <a:gdLst>
                <a:gd name="T0" fmla="*/ 62 w 64"/>
                <a:gd name="T1" fmla="*/ 55 h 64"/>
                <a:gd name="T2" fmla="*/ 62 w 64"/>
                <a:gd name="T3" fmla="*/ 62 h 64"/>
                <a:gd name="T4" fmla="*/ 62 w 64"/>
                <a:gd name="T5" fmla="*/ 62 h 64"/>
                <a:gd name="T6" fmla="*/ 55 w 64"/>
                <a:gd name="T7" fmla="*/ 62 h 64"/>
                <a:gd name="T8" fmla="*/ 2 w 64"/>
                <a:gd name="T9" fmla="*/ 9 h 64"/>
                <a:gd name="T10" fmla="*/ 2 w 64"/>
                <a:gd name="T11" fmla="*/ 2 h 64"/>
                <a:gd name="T12" fmla="*/ 2 w 64"/>
                <a:gd name="T13" fmla="*/ 2 h 64"/>
                <a:gd name="T14" fmla="*/ 9 w 64"/>
                <a:gd name="T15" fmla="*/ 2 h 64"/>
                <a:gd name="T16" fmla="*/ 62 w 64"/>
                <a:gd name="T17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4">
                  <a:moveTo>
                    <a:pt x="62" y="55"/>
                  </a:moveTo>
                  <a:cubicBezTo>
                    <a:pt x="64" y="57"/>
                    <a:pt x="64" y="61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0" y="64"/>
                    <a:pt x="57" y="64"/>
                    <a:pt x="55" y="6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lnTo>
                    <a:pt x="62" y="55"/>
                  </a:lnTo>
                  <a:close/>
                </a:path>
              </a:pathLst>
            </a:custGeom>
            <a:solidFill>
              <a:srgbClr val="162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Oval 316"/>
            <p:cNvSpPr>
              <a:spLocks noChangeArrowheads="1"/>
            </p:cNvSpPr>
            <p:nvPr/>
          </p:nvSpPr>
          <p:spPr bwMode="auto">
            <a:xfrm>
              <a:off x="3640138" y="5357813"/>
              <a:ext cx="25400" cy="25400"/>
            </a:xfrm>
            <a:prstGeom prst="ellipse">
              <a:avLst/>
            </a:pr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reeform 317"/>
            <p:cNvSpPr>
              <a:spLocks/>
            </p:cNvSpPr>
            <p:nvPr/>
          </p:nvSpPr>
          <p:spPr bwMode="auto">
            <a:xfrm>
              <a:off x="3411538" y="5092700"/>
              <a:ext cx="138112" cy="128587"/>
            </a:xfrm>
            <a:custGeom>
              <a:avLst/>
              <a:gdLst>
                <a:gd name="T0" fmla="*/ 79 w 88"/>
                <a:gd name="T1" fmla="*/ 14 h 83"/>
                <a:gd name="T2" fmla="*/ 38 w 88"/>
                <a:gd name="T3" fmla="*/ 11 h 83"/>
                <a:gd name="T4" fmla="*/ 14 w 88"/>
                <a:gd name="T5" fmla="*/ 31 h 83"/>
                <a:gd name="T6" fmla="*/ 11 w 88"/>
                <a:gd name="T7" fmla="*/ 72 h 83"/>
                <a:gd name="T8" fmla="*/ 21 w 88"/>
                <a:gd name="T9" fmla="*/ 83 h 83"/>
                <a:gd name="T10" fmla="*/ 42 w 88"/>
                <a:gd name="T11" fmla="*/ 65 h 83"/>
                <a:gd name="T12" fmla="*/ 53 w 88"/>
                <a:gd name="T13" fmla="*/ 77 h 83"/>
                <a:gd name="T14" fmla="*/ 76 w 88"/>
                <a:gd name="T15" fmla="*/ 57 h 83"/>
                <a:gd name="T16" fmla="*/ 66 w 88"/>
                <a:gd name="T17" fmla="*/ 44 h 83"/>
                <a:gd name="T18" fmla="*/ 88 w 88"/>
                <a:gd name="T19" fmla="*/ 25 h 83"/>
                <a:gd name="T20" fmla="*/ 79 w 88"/>
                <a:gd name="T21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3">
                  <a:moveTo>
                    <a:pt x="79" y="14"/>
                  </a:moveTo>
                  <a:cubicBezTo>
                    <a:pt x="68" y="2"/>
                    <a:pt x="50" y="0"/>
                    <a:pt x="38" y="1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" y="42"/>
                    <a:pt x="0" y="60"/>
                    <a:pt x="11" y="72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88" y="25"/>
                    <a:pt x="88" y="25"/>
                    <a:pt x="88" y="25"/>
                  </a:cubicBezTo>
                  <a:lnTo>
                    <a:pt x="79" y="14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reeform 318"/>
            <p:cNvSpPr>
              <a:spLocks/>
            </p:cNvSpPr>
            <p:nvPr/>
          </p:nvSpPr>
          <p:spPr bwMode="auto">
            <a:xfrm>
              <a:off x="3746500" y="5089525"/>
              <a:ext cx="142875" cy="125412"/>
            </a:xfrm>
            <a:custGeom>
              <a:avLst/>
              <a:gdLst>
                <a:gd name="T0" fmla="*/ 9 w 91"/>
                <a:gd name="T1" fmla="*/ 16 h 80"/>
                <a:gd name="T2" fmla="*/ 49 w 91"/>
                <a:gd name="T3" fmla="*/ 9 h 80"/>
                <a:gd name="T4" fmla="*/ 75 w 91"/>
                <a:gd name="T5" fmla="*/ 28 h 80"/>
                <a:gd name="T6" fmla="*/ 82 w 91"/>
                <a:gd name="T7" fmla="*/ 68 h 80"/>
                <a:gd name="T8" fmla="*/ 73 w 91"/>
                <a:gd name="T9" fmla="*/ 80 h 80"/>
                <a:gd name="T10" fmla="*/ 50 w 91"/>
                <a:gd name="T11" fmla="*/ 63 h 80"/>
                <a:gd name="T12" fmla="*/ 40 w 91"/>
                <a:gd name="T13" fmla="*/ 77 h 80"/>
                <a:gd name="T14" fmla="*/ 15 w 91"/>
                <a:gd name="T15" fmla="*/ 59 h 80"/>
                <a:gd name="T16" fmla="*/ 25 w 91"/>
                <a:gd name="T17" fmla="*/ 45 h 80"/>
                <a:gd name="T18" fmla="*/ 0 w 91"/>
                <a:gd name="T19" fmla="*/ 28 h 80"/>
                <a:gd name="T20" fmla="*/ 9 w 91"/>
                <a:gd name="T21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80">
                  <a:moveTo>
                    <a:pt x="9" y="16"/>
                  </a:moveTo>
                  <a:cubicBezTo>
                    <a:pt x="18" y="3"/>
                    <a:pt x="36" y="0"/>
                    <a:pt x="49" y="9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8" y="37"/>
                    <a:pt x="91" y="55"/>
                    <a:pt x="82" y="68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9" y="16"/>
                  </a:ln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reeform 319"/>
            <p:cNvSpPr>
              <a:spLocks/>
            </p:cNvSpPr>
            <p:nvPr/>
          </p:nvSpPr>
          <p:spPr bwMode="auto">
            <a:xfrm>
              <a:off x="3486150" y="5541963"/>
              <a:ext cx="74613" cy="82550"/>
            </a:xfrm>
            <a:custGeom>
              <a:avLst/>
              <a:gdLst>
                <a:gd name="T0" fmla="*/ 35 w 47"/>
                <a:gd name="T1" fmla="*/ 42 h 53"/>
                <a:gd name="T2" fmla="*/ 12 w 47"/>
                <a:gd name="T3" fmla="*/ 49 h 53"/>
                <a:gd name="T4" fmla="*/ 12 w 47"/>
                <a:gd name="T5" fmla="*/ 49 h 53"/>
                <a:gd name="T6" fmla="*/ 5 w 47"/>
                <a:gd name="T7" fmla="*/ 25 h 53"/>
                <a:gd name="T8" fmla="*/ 13 w 47"/>
                <a:gd name="T9" fmla="*/ 11 h 53"/>
                <a:gd name="T10" fmla="*/ 36 w 47"/>
                <a:gd name="T11" fmla="*/ 4 h 53"/>
                <a:gd name="T12" fmla="*/ 36 w 47"/>
                <a:gd name="T13" fmla="*/ 4 h 53"/>
                <a:gd name="T14" fmla="*/ 43 w 47"/>
                <a:gd name="T15" fmla="*/ 27 h 53"/>
                <a:gd name="T16" fmla="*/ 35 w 47"/>
                <a:gd name="T17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3">
                  <a:moveTo>
                    <a:pt x="35" y="42"/>
                  </a:moveTo>
                  <a:cubicBezTo>
                    <a:pt x="30" y="50"/>
                    <a:pt x="20" y="53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3" y="44"/>
                    <a:pt x="0" y="34"/>
                    <a:pt x="5" y="25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7" y="3"/>
                    <a:pt x="27" y="0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44" y="9"/>
                    <a:pt x="47" y="19"/>
                    <a:pt x="43" y="27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reeform 320"/>
            <p:cNvSpPr>
              <a:spLocks/>
            </p:cNvSpPr>
            <p:nvPr/>
          </p:nvSpPr>
          <p:spPr bwMode="auto">
            <a:xfrm>
              <a:off x="3730625" y="5551488"/>
              <a:ext cx="73025" cy="82550"/>
            </a:xfrm>
            <a:custGeom>
              <a:avLst/>
              <a:gdLst>
                <a:gd name="T0" fmla="*/ 12 w 47"/>
                <a:gd name="T1" fmla="*/ 42 h 53"/>
                <a:gd name="T2" fmla="*/ 35 w 47"/>
                <a:gd name="T3" fmla="*/ 49 h 53"/>
                <a:gd name="T4" fmla="*/ 35 w 47"/>
                <a:gd name="T5" fmla="*/ 49 h 53"/>
                <a:gd name="T6" fmla="*/ 42 w 47"/>
                <a:gd name="T7" fmla="*/ 26 h 53"/>
                <a:gd name="T8" fmla="*/ 34 w 47"/>
                <a:gd name="T9" fmla="*/ 11 h 53"/>
                <a:gd name="T10" fmla="*/ 11 w 47"/>
                <a:gd name="T11" fmla="*/ 4 h 53"/>
                <a:gd name="T12" fmla="*/ 11 w 47"/>
                <a:gd name="T13" fmla="*/ 4 h 53"/>
                <a:gd name="T14" fmla="*/ 4 w 47"/>
                <a:gd name="T15" fmla="*/ 27 h 53"/>
                <a:gd name="T16" fmla="*/ 12 w 47"/>
                <a:gd name="T17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3">
                  <a:moveTo>
                    <a:pt x="12" y="42"/>
                  </a:moveTo>
                  <a:cubicBezTo>
                    <a:pt x="17" y="50"/>
                    <a:pt x="27" y="53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4" y="44"/>
                    <a:pt x="47" y="34"/>
                    <a:pt x="42" y="2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0" y="3"/>
                    <a:pt x="20" y="0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3" y="9"/>
                    <a:pt x="0" y="19"/>
                    <a:pt x="4" y="27"/>
                  </a:cubicBezTo>
                  <a:lnTo>
                    <a:pt x="12" y="42"/>
                  </a:ln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reeform 321"/>
            <p:cNvSpPr>
              <a:spLocks/>
            </p:cNvSpPr>
            <p:nvPr/>
          </p:nvSpPr>
          <p:spPr bwMode="auto">
            <a:xfrm>
              <a:off x="3754438" y="5473701"/>
              <a:ext cx="20637" cy="19050"/>
            </a:xfrm>
            <a:custGeom>
              <a:avLst/>
              <a:gdLst>
                <a:gd name="T0" fmla="*/ 2 w 13"/>
                <a:gd name="T1" fmla="*/ 10 h 12"/>
                <a:gd name="T2" fmla="*/ 2 w 13"/>
                <a:gd name="T3" fmla="*/ 2 h 12"/>
                <a:gd name="T4" fmla="*/ 10 w 13"/>
                <a:gd name="T5" fmla="*/ 2 h 12"/>
                <a:gd name="T6" fmla="*/ 10 w 13"/>
                <a:gd name="T7" fmla="*/ 10 h 12"/>
                <a:gd name="T8" fmla="*/ 2 w 13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reeform 322"/>
            <p:cNvSpPr>
              <a:spLocks/>
            </p:cNvSpPr>
            <p:nvPr/>
          </p:nvSpPr>
          <p:spPr bwMode="auto">
            <a:xfrm>
              <a:off x="3532188" y="5249862"/>
              <a:ext cx="19050" cy="20638"/>
            </a:xfrm>
            <a:custGeom>
              <a:avLst/>
              <a:gdLst>
                <a:gd name="T0" fmla="*/ 2 w 12"/>
                <a:gd name="T1" fmla="*/ 11 h 13"/>
                <a:gd name="T2" fmla="*/ 2 w 12"/>
                <a:gd name="T3" fmla="*/ 3 h 13"/>
                <a:gd name="T4" fmla="*/ 10 w 12"/>
                <a:gd name="T5" fmla="*/ 3 h 13"/>
                <a:gd name="T6" fmla="*/ 10 w 12"/>
                <a:gd name="T7" fmla="*/ 11 h 13"/>
                <a:gd name="T8" fmla="*/ 2 w 12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2" y="11"/>
                  </a:move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9"/>
                    <a:pt x="10" y="11"/>
                  </a:cubicBezTo>
                  <a:cubicBezTo>
                    <a:pt x="8" y="13"/>
                    <a:pt x="4" y="13"/>
                    <a:pt x="2" y="11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reeform 323"/>
            <p:cNvSpPr>
              <a:spLocks/>
            </p:cNvSpPr>
            <p:nvPr/>
          </p:nvSpPr>
          <p:spPr bwMode="auto">
            <a:xfrm>
              <a:off x="3532188" y="5473701"/>
              <a:ext cx="19050" cy="19050"/>
            </a:xfrm>
            <a:custGeom>
              <a:avLst/>
              <a:gdLst>
                <a:gd name="T0" fmla="*/ 2 w 13"/>
                <a:gd name="T1" fmla="*/ 2 h 12"/>
                <a:gd name="T2" fmla="*/ 10 w 13"/>
                <a:gd name="T3" fmla="*/ 2 h 12"/>
                <a:gd name="T4" fmla="*/ 10 w 13"/>
                <a:gd name="T5" fmla="*/ 10 h 12"/>
                <a:gd name="T6" fmla="*/ 2 w 13"/>
                <a:gd name="T7" fmla="*/ 10 h 12"/>
                <a:gd name="T8" fmla="*/ 2 w 13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3" y="4"/>
                    <a:pt x="13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reeform 324"/>
            <p:cNvSpPr>
              <a:spLocks/>
            </p:cNvSpPr>
            <p:nvPr/>
          </p:nvSpPr>
          <p:spPr bwMode="auto">
            <a:xfrm>
              <a:off x="3754438" y="5249862"/>
              <a:ext cx="20637" cy="20638"/>
            </a:xfrm>
            <a:custGeom>
              <a:avLst/>
              <a:gdLst>
                <a:gd name="T0" fmla="*/ 2 w 13"/>
                <a:gd name="T1" fmla="*/ 3 h 13"/>
                <a:gd name="T2" fmla="*/ 10 w 13"/>
                <a:gd name="T3" fmla="*/ 3 h 13"/>
                <a:gd name="T4" fmla="*/ 10 w 13"/>
                <a:gd name="T5" fmla="*/ 11 h 13"/>
                <a:gd name="T6" fmla="*/ 2 w 13"/>
                <a:gd name="T7" fmla="*/ 11 h 13"/>
                <a:gd name="T8" fmla="*/ 2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2" y="3"/>
                  </a:moveTo>
                  <a:cubicBezTo>
                    <a:pt x="4" y="0"/>
                    <a:pt x="8" y="0"/>
                    <a:pt x="10" y="3"/>
                  </a:cubicBezTo>
                  <a:cubicBezTo>
                    <a:pt x="13" y="5"/>
                    <a:pt x="13" y="9"/>
                    <a:pt x="10" y="11"/>
                  </a:cubicBezTo>
                  <a:cubicBezTo>
                    <a:pt x="8" y="13"/>
                    <a:pt x="4" y="13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Oval 325"/>
            <p:cNvSpPr>
              <a:spLocks noChangeArrowheads="1"/>
            </p:cNvSpPr>
            <p:nvPr/>
          </p:nvSpPr>
          <p:spPr bwMode="auto">
            <a:xfrm>
              <a:off x="3486150" y="5362576"/>
              <a:ext cx="19050" cy="19050"/>
            </a:xfrm>
            <a:prstGeom prst="ellipse">
              <a:avLst/>
            </a:pr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Oval 326"/>
            <p:cNvSpPr>
              <a:spLocks noChangeArrowheads="1"/>
            </p:cNvSpPr>
            <p:nvPr/>
          </p:nvSpPr>
          <p:spPr bwMode="auto">
            <a:xfrm>
              <a:off x="3802063" y="5362576"/>
              <a:ext cx="15875" cy="19050"/>
            </a:xfrm>
            <a:prstGeom prst="ellipse">
              <a:avLst/>
            </a:pr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Oval 327"/>
            <p:cNvSpPr>
              <a:spLocks noChangeArrowheads="1"/>
            </p:cNvSpPr>
            <p:nvPr/>
          </p:nvSpPr>
          <p:spPr bwMode="auto">
            <a:xfrm>
              <a:off x="3643313" y="5207000"/>
              <a:ext cx="19050" cy="15875"/>
            </a:xfrm>
            <a:prstGeom prst="ellipse">
              <a:avLst/>
            </a:pr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Oval 328"/>
            <p:cNvSpPr>
              <a:spLocks noChangeArrowheads="1"/>
            </p:cNvSpPr>
            <p:nvPr/>
          </p:nvSpPr>
          <p:spPr bwMode="auto">
            <a:xfrm>
              <a:off x="3643313" y="5519738"/>
              <a:ext cx="19050" cy="19050"/>
            </a:xfrm>
            <a:prstGeom prst="ellipse">
              <a:avLst/>
            </a:pr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reeform 329"/>
            <p:cNvSpPr>
              <a:spLocks/>
            </p:cNvSpPr>
            <p:nvPr/>
          </p:nvSpPr>
          <p:spPr bwMode="auto">
            <a:xfrm>
              <a:off x="3651250" y="5095875"/>
              <a:ext cx="22225" cy="74612"/>
            </a:xfrm>
            <a:custGeom>
              <a:avLst/>
              <a:gdLst>
                <a:gd name="T0" fmla="*/ 1 w 14"/>
                <a:gd name="T1" fmla="*/ 0 h 47"/>
                <a:gd name="T2" fmla="*/ 0 w 14"/>
                <a:gd name="T3" fmla="*/ 0 h 47"/>
                <a:gd name="T4" fmla="*/ 0 w 14"/>
                <a:gd name="T5" fmla="*/ 46 h 47"/>
                <a:gd name="T6" fmla="*/ 1 w 14"/>
                <a:gd name="T7" fmla="*/ 47 h 47"/>
                <a:gd name="T8" fmla="*/ 14 w 14"/>
                <a:gd name="T9" fmla="*/ 34 h 47"/>
                <a:gd name="T10" fmla="*/ 14 w 14"/>
                <a:gd name="T11" fmla="*/ 12 h 47"/>
                <a:gd name="T12" fmla="*/ 1 w 14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7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6"/>
                    <a:pt x="1" y="47"/>
                    <a:pt x="1" y="47"/>
                  </a:cubicBezTo>
                  <a:cubicBezTo>
                    <a:pt x="8" y="47"/>
                    <a:pt x="14" y="41"/>
                    <a:pt x="14" y="3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6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030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reeform 330"/>
            <p:cNvSpPr>
              <a:spLocks/>
            </p:cNvSpPr>
            <p:nvPr/>
          </p:nvSpPr>
          <p:spPr bwMode="auto">
            <a:xfrm>
              <a:off x="3633788" y="5095875"/>
              <a:ext cx="19050" cy="74612"/>
            </a:xfrm>
            <a:custGeom>
              <a:avLst/>
              <a:gdLst>
                <a:gd name="T0" fmla="*/ 12 w 12"/>
                <a:gd name="T1" fmla="*/ 0 h 47"/>
                <a:gd name="T2" fmla="*/ 12 w 12"/>
                <a:gd name="T3" fmla="*/ 0 h 47"/>
                <a:gd name="T4" fmla="*/ 0 w 12"/>
                <a:gd name="T5" fmla="*/ 12 h 47"/>
                <a:gd name="T6" fmla="*/ 0 w 12"/>
                <a:gd name="T7" fmla="*/ 34 h 47"/>
                <a:gd name="T8" fmla="*/ 12 w 12"/>
                <a:gd name="T9" fmla="*/ 47 h 47"/>
                <a:gd name="T10" fmla="*/ 12 w 12"/>
                <a:gd name="T11" fmla="*/ 47 h 47"/>
                <a:gd name="T12" fmla="*/ 12 w 1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1"/>
                    <a:pt x="5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4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8474" tIns="64237" rIns="128474" bIns="64237"/>
            <a:lstStyle/>
            <a:p>
              <a:pPr>
                <a:defRPr/>
              </a:pPr>
              <a:endParaRPr lang="zh-CN" altLang="en-US" sz="25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76A27D2-B792-0AB0-4DAD-1C4927A2DE1A}"/>
              </a:ext>
            </a:extLst>
          </p:cNvPr>
          <p:cNvSpPr txBox="1"/>
          <p:nvPr/>
        </p:nvSpPr>
        <p:spPr>
          <a:xfrm>
            <a:off x="1525038" y="7202267"/>
            <a:ext cx="16882394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40" dirty="0">
                <a:latin typeface="Arial Nova Cond Light" panose="020B0306020202020204" pitchFamily="34" charset="0"/>
              </a:rPr>
              <a:t>Masing-masing </a:t>
            </a:r>
            <a:r>
              <a:rPr lang="en-US" sz="7040" dirty="0" err="1">
                <a:latin typeface="Arial Nova Cond Light" panose="020B0306020202020204" pitchFamily="34" charset="0"/>
              </a:rPr>
              <a:t>kelompok</a:t>
            </a:r>
            <a:r>
              <a:rPr lang="en-US" sz="7040" dirty="0">
                <a:latin typeface="Arial Nova Cond Light" panose="020B0306020202020204" pitchFamily="34" charset="0"/>
              </a:rPr>
              <a:t> </a:t>
            </a:r>
            <a:r>
              <a:rPr lang="en-US" sz="7040" dirty="0" err="1">
                <a:latin typeface="Arial Nova Cond Light" panose="020B0306020202020204" pitchFamily="34" charset="0"/>
              </a:rPr>
              <a:t>memberikan</a:t>
            </a:r>
            <a:r>
              <a:rPr lang="en-US" sz="7040" dirty="0">
                <a:latin typeface="Arial Nova Cond Light" panose="020B0306020202020204" pitchFamily="34" charset="0"/>
              </a:rPr>
              <a:t> </a:t>
            </a:r>
            <a:r>
              <a:rPr lang="en-US" sz="7040" dirty="0" err="1">
                <a:latin typeface="Arial Nova Cond Light" panose="020B0306020202020204" pitchFamily="34" charset="0"/>
              </a:rPr>
              <a:t>nama</a:t>
            </a:r>
            <a:r>
              <a:rPr lang="en-US" sz="7040" dirty="0">
                <a:latin typeface="Arial Nova Cond Light" panose="020B0306020202020204" pitchFamily="34" charset="0"/>
              </a:rPr>
              <a:t> </a:t>
            </a:r>
            <a:r>
              <a:rPr lang="en-US" sz="7040" dirty="0" err="1">
                <a:latin typeface="Arial Nova Cond Light" panose="020B0306020202020204" pitchFamily="34" charset="0"/>
              </a:rPr>
              <a:t>kelompoknya</a:t>
            </a:r>
            <a:r>
              <a:rPr lang="en-US" sz="7040" dirty="0">
                <a:latin typeface="Arial Nova Cond Light" panose="020B0306020202020204" pitchFamily="34" charset="0"/>
              </a:rPr>
              <a:t> </a:t>
            </a:r>
            <a:r>
              <a:rPr lang="en-US" sz="7040" dirty="0" err="1">
                <a:latin typeface="Arial Nova Cond Light" panose="020B0306020202020204" pitchFamily="34" charset="0"/>
              </a:rPr>
              <a:t>berdasarkan</a:t>
            </a:r>
            <a:r>
              <a:rPr lang="en-US" sz="7040" dirty="0">
                <a:latin typeface="Arial Nova Cond Light" panose="020B0306020202020204" pitchFamily="34" charset="0"/>
              </a:rPr>
              <a:t> </a:t>
            </a:r>
            <a:r>
              <a:rPr lang="en-US" sz="7040" dirty="0" err="1">
                <a:latin typeface="Arial Nova Cond Light" panose="020B0306020202020204" pitchFamily="34" charset="0"/>
              </a:rPr>
              <a:t>dimensia</a:t>
            </a:r>
            <a:r>
              <a:rPr lang="en-US" sz="7040" dirty="0">
                <a:latin typeface="Arial Nova Cond Light" panose="020B0306020202020204" pitchFamily="34" charset="0"/>
              </a:rPr>
              <a:t> P5 &amp; PPRA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1"/>
          <p:cNvGrpSpPr>
            <a:grpSpLocks/>
          </p:cNvGrpSpPr>
          <p:nvPr/>
        </p:nvGrpSpPr>
        <p:grpSpPr bwMode="auto">
          <a:xfrm>
            <a:off x="1844040" y="3573781"/>
            <a:ext cx="15819120" cy="4853939"/>
            <a:chOff x="548641" y="2519931"/>
            <a:chExt cx="9885680" cy="3034674"/>
          </a:xfrm>
        </p:grpSpPr>
        <p:grpSp>
          <p:nvGrpSpPr>
            <p:cNvPr id="11269" name="组合 32"/>
            <p:cNvGrpSpPr>
              <a:grpSpLocks/>
            </p:cNvGrpSpPr>
            <p:nvPr/>
          </p:nvGrpSpPr>
          <p:grpSpPr bwMode="auto">
            <a:xfrm>
              <a:off x="548641" y="2519931"/>
              <a:ext cx="9885680" cy="3034674"/>
              <a:chOff x="1774825" y="3668713"/>
              <a:chExt cx="20820063" cy="6391275"/>
            </a:xfrm>
          </p:grpSpPr>
          <p:sp>
            <p:nvSpPr>
              <p:cNvPr id="11277" name="Freeform 3"/>
              <p:cNvSpPr>
                <a:spLocks/>
              </p:cNvSpPr>
              <p:nvPr/>
            </p:nvSpPr>
            <p:spPr bwMode="auto">
              <a:xfrm rot="10800000">
                <a:off x="8412163" y="8223250"/>
                <a:ext cx="1933575" cy="1235075"/>
              </a:xfrm>
              <a:custGeom>
                <a:avLst/>
                <a:gdLst>
                  <a:gd name="T0" fmla="*/ 0 w 21600"/>
                  <a:gd name="T1" fmla="*/ 2147483646 h 21600"/>
                  <a:gd name="T2" fmla="*/ 2147483646 w 21600"/>
                  <a:gd name="T3" fmla="*/ 0 h 21600"/>
                  <a:gd name="T4" fmla="*/ 2147483646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5713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9050" cap="flat">
                <a:solidFill>
                  <a:srgbClr val="8CD4C6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78" name="Freeform 4"/>
              <p:cNvSpPr>
                <a:spLocks/>
              </p:cNvSpPr>
              <p:nvPr/>
            </p:nvSpPr>
            <p:spPr bwMode="auto">
              <a:xfrm flipH="1">
                <a:off x="8412163" y="4259263"/>
                <a:ext cx="1933575" cy="1233487"/>
              </a:xfrm>
              <a:custGeom>
                <a:avLst/>
                <a:gdLst>
                  <a:gd name="T0" fmla="*/ 0 w 21600"/>
                  <a:gd name="T1" fmla="*/ 2147483646 h 21600"/>
                  <a:gd name="T2" fmla="*/ 2147483646 w 21600"/>
                  <a:gd name="T3" fmla="*/ 0 h 21600"/>
                  <a:gd name="T4" fmla="*/ 2147483646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5713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9050" cap="flat">
                <a:solidFill>
                  <a:srgbClr val="3FAB96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79" name="Line 5"/>
              <p:cNvSpPr>
                <a:spLocks noChangeShapeType="1"/>
              </p:cNvSpPr>
              <p:nvPr/>
            </p:nvSpPr>
            <p:spPr bwMode="auto">
              <a:xfrm flipH="1">
                <a:off x="8374063" y="6823075"/>
                <a:ext cx="1435100" cy="0"/>
              </a:xfrm>
              <a:prstGeom prst="line">
                <a:avLst/>
              </a:prstGeom>
              <a:noFill/>
              <a:ln w="19050">
                <a:solidFill>
                  <a:srgbClr val="53BC8E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80" name="Freeform 6"/>
              <p:cNvSpPr>
                <a:spLocks/>
              </p:cNvSpPr>
              <p:nvPr/>
            </p:nvSpPr>
            <p:spPr bwMode="auto">
              <a:xfrm rot="10800000" flipH="1">
                <a:off x="13987463" y="8247063"/>
                <a:ext cx="1935162" cy="1235075"/>
              </a:xfrm>
              <a:custGeom>
                <a:avLst/>
                <a:gdLst>
                  <a:gd name="T0" fmla="*/ 0 w 21600"/>
                  <a:gd name="T1" fmla="*/ 2147483646 h 21600"/>
                  <a:gd name="T2" fmla="*/ 2147483646 w 21600"/>
                  <a:gd name="T3" fmla="*/ 0 h 21600"/>
                  <a:gd name="T4" fmla="*/ 2147483646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5713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9050" cap="flat">
                <a:solidFill>
                  <a:srgbClr val="53BC8E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81" name="Freeform 7"/>
              <p:cNvSpPr>
                <a:spLocks/>
              </p:cNvSpPr>
              <p:nvPr/>
            </p:nvSpPr>
            <p:spPr bwMode="auto">
              <a:xfrm>
                <a:off x="13990638" y="4286250"/>
                <a:ext cx="1933575" cy="1235075"/>
              </a:xfrm>
              <a:custGeom>
                <a:avLst/>
                <a:gdLst>
                  <a:gd name="T0" fmla="*/ 0 w 21600"/>
                  <a:gd name="T1" fmla="*/ 2147483646 h 21600"/>
                  <a:gd name="T2" fmla="*/ 2147483646 w 21600"/>
                  <a:gd name="T3" fmla="*/ 0 h 21600"/>
                  <a:gd name="T4" fmla="*/ 2147483646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5713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9050" cap="flat">
                <a:solidFill>
                  <a:srgbClr val="51BFAA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82" name="Line 8"/>
              <p:cNvSpPr>
                <a:spLocks noChangeShapeType="1"/>
              </p:cNvSpPr>
              <p:nvPr/>
            </p:nvSpPr>
            <p:spPr bwMode="auto">
              <a:xfrm>
                <a:off x="14525625" y="6846888"/>
                <a:ext cx="1433513" cy="0"/>
              </a:xfrm>
              <a:prstGeom prst="line">
                <a:avLst/>
              </a:prstGeom>
              <a:noFill/>
              <a:ln w="19050">
                <a:solidFill>
                  <a:srgbClr val="9ADACE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83" name="AutoShape 9"/>
              <p:cNvSpPr>
                <a:spLocks/>
              </p:cNvSpPr>
              <p:nvPr/>
            </p:nvSpPr>
            <p:spPr bwMode="auto">
              <a:xfrm rot="-1545633">
                <a:off x="9271000" y="3935412"/>
                <a:ext cx="5791201" cy="5780087"/>
              </a:xfrm>
              <a:custGeom>
                <a:avLst/>
                <a:gdLst>
                  <a:gd name="T0" fmla="*/ 1454812789 w 19678"/>
                  <a:gd name="T1" fmla="*/ 248915901 h 19678"/>
                  <a:gd name="T2" fmla="*/ 1455072654 w 19678"/>
                  <a:gd name="T3" fmla="*/ 1449406603 h 19678"/>
                  <a:gd name="T4" fmla="*/ 249873931 w 19678"/>
                  <a:gd name="T5" fmla="*/ 1449234182 h 19678"/>
                  <a:gd name="T6" fmla="*/ 249700883 w 19678"/>
                  <a:gd name="T7" fmla="*/ 248743480 h 19678"/>
                  <a:gd name="T8" fmla="*/ 1454812789 w 19678"/>
                  <a:gd name="T9" fmla="*/ 248915901 h 196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78" h="19678">
                    <a:moveTo>
                      <a:pt x="16797" y="2885"/>
                    </a:moveTo>
                    <a:cubicBezTo>
                      <a:pt x="20640" y="6728"/>
                      <a:pt x="20641" y="12958"/>
                      <a:pt x="16800" y="16799"/>
                    </a:cubicBezTo>
                    <a:cubicBezTo>
                      <a:pt x="12958" y="20641"/>
                      <a:pt x="6728" y="20640"/>
                      <a:pt x="2885" y="16797"/>
                    </a:cubicBezTo>
                    <a:cubicBezTo>
                      <a:pt x="-958" y="12954"/>
                      <a:pt x="-959" y="6724"/>
                      <a:pt x="2883" y="2883"/>
                    </a:cubicBezTo>
                    <a:cubicBezTo>
                      <a:pt x="6724" y="-959"/>
                      <a:pt x="12954" y="-958"/>
                      <a:pt x="16797" y="2885"/>
                    </a:cubicBezTo>
                  </a:path>
                </a:pathLst>
              </a:custGeom>
              <a:solidFill>
                <a:srgbClr val="3DA5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zh-CN" altLang="en-US" sz="2880"/>
              </a:p>
            </p:txBody>
          </p:sp>
          <p:sp>
            <p:nvSpPr>
              <p:cNvPr id="11284" name="AutoShape 11"/>
              <p:cNvSpPr>
                <a:spLocks/>
              </p:cNvSpPr>
              <p:nvPr/>
            </p:nvSpPr>
            <p:spPr bwMode="auto">
              <a:xfrm>
                <a:off x="15355888" y="3668713"/>
                <a:ext cx="7213600" cy="1181100"/>
              </a:xfrm>
              <a:prstGeom prst="roundRect">
                <a:avLst>
                  <a:gd name="adj" fmla="val 50000"/>
                </a:avLst>
              </a:prstGeom>
              <a:solidFill>
                <a:srgbClr val="51BFAA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343434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sp>
            <p:nvSpPr>
              <p:cNvPr id="11285" name="AutoShape 12"/>
              <p:cNvSpPr>
                <a:spLocks/>
              </p:cNvSpPr>
              <p:nvPr/>
            </p:nvSpPr>
            <p:spPr bwMode="auto">
              <a:xfrm>
                <a:off x="15355888" y="6256338"/>
                <a:ext cx="7239000" cy="1181100"/>
              </a:xfrm>
              <a:prstGeom prst="roundRect">
                <a:avLst>
                  <a:gd name="adj" fmla="val 50000"/>
                </a:avLst>
              </a:prstGeom>
              <a:solidFill>
                <a:srgbClr val="9A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343434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sp>
            <p:nvSpPr>
              <p:cNvPr id="11286" name="AutoShape 13"/>
              <p:cNvSpPr>
                <a:spLocks/>
              </p:cNvSpPr>
              <p:nvPr/>
            </p:nvSpPr>
            <p:spPr bwMode="auto">
              <a:xfrm>
                <a:off x="15355888" y="8878888"/>
                <a:ext cx="7048500" cy="1181100"/>
              </a:xfrm>
              <a:prstGeom prst="roundRect">
                <a:avLst>
                  <a:gd name="adj" fmla="val 50000"/>
                </a:avLst>
              </a:prstGeom>
              <a:solidFill>
                <a:srgbClr val="53B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343434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sp>
            <p:nvSpPr>
              <p:cNvPr id="11287" name="AutoShape 14"/>
              <p:cNvSpPr>
                <a:spLocks/>
              </p:cNvSpPr>
              <p:nvPr/>
            </p:nvSpPr>
            <p:spPr bwMode="auto">
              <a:xfrm>
                <a:off x="1800225" y="3668713"/>
                <a:ext cx="7213601" cy="1181099"/>
              </a:xfrm>
              <a:prstGeom prst="roundRect">
                <a:avLst>
                  <a:gd name="adj" fmla="val 50000"/>
                </a:avLst>
              </a:prstGeom>
              <a:solidFill>
                <a:srgbClr val="3FA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1A1A1A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sp>
            <p:nvSpPr>
              <p:cNvPr id="11288" name="AutoShape 15"/>
              <p:cNvSpPr>
                <a:spLocks/>
              </p:cNvSpPr>
              <p:nvPr/>
            </p:nvSpPr>
            <p:spPr bwMode="auto">
              <a:xfrm>
                <a:off x="1774825" y="6256337"/>
                <a:ext cx="7239001" cy="1181099"/>
              </a:xfrm>
              <a:prstGeom prst="roundRect">
                <a:avLst>
                  <a:gd name="adj" fmla="val 50000"/>
                </a:avLst>
              </a:prstGeom>
              <a:solidFill>
                <a:srgbClr val="53B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1A1A1A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sp>
            <p:nvSpPr>
              <p:cNvPr id="11289" name="AutoShape 16"/>
              <p:cNvSpPr>
                <a:spLocks/>
              </p:cNvSpPr>
              <p:nvPr/>
            </p:nvSpPr>
            <p:spPr bwMode="auto">
              <a:xfrm>
                <a:off x="1774825" y="8878888"/>
                <a:ext cx="7239000" cy="1181100"/>
              </a:xfrm>
              <a:prstGeom prst="roundRect">
                <a:avLst>
                  <a:gd name="adj" fmla="val 50000"/>
                </a:avLst>
              </a:prstGeom>
              <a:solidFill>
                <a:srgbClr val="8CD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eaLnBrk="1" hangingPunct="1"/>
                <a:endParaRPr lang="en-US" altLang="zh-CN" sz="5120">
                  <a:solidFill>
                    <a:srgbClr val="1A1A1A"/>
                  </a:solidFill>
                  <a:latin typeface="Nexa Bold"/>
                  <a:ea typeface="MS PGothic" pitchFamily="34" charset="-128"/>
                  <a:sym typeface="Nexa Bold"/>
                </a:endParaRPr>
              </a:p>
            </p:txBody>
          </p:sp>
          <p:grpSp>
            <p:nvGrpSpPr>
              <p:cNvPr id="11290" name="Group 22"/>
              <p:cNvGrpSpPr>
                <a:grpSpLocks/>
              </p:cNvGrpSpPr>
              <p:nvPr/>
            </p:nvGrpSpPr>
            <p:grpSpPr bwMode="auto">
              <a:xfrm>
                <a:off x="11684000" y="5087938"/>
                <a:ext cx="1079500" cy="1409700"/>
                <a:chOff x="0" y="0"/>
                <a:chExt cx="680" cy="887"/>
              </a:xfrm>
            </p:grpSpPr>
            <p:sp>
              <p:nvSpPr>
                <p:cNvPr id="11291" name="AutoShape 17"/>
                <p:cNvSpPr>
                  <a:spLocks/>
                </p:cNvSpPr>
                <p:nvPr/>
              </p:nvSpPr>
              <p:spPr bwMode="auto">
                <a:xfrm rot="2946192">
                  <a:off x="382" y="50"/>
                  <a:ext cx="246" cy="248"/>
                </a:xfrm>
                <a:custGeom>
                  <a:avLst/>
                  <a:gdLst>
                    <a:gd name="T0" fmla="*/ 3 w 19664"/>
                    <a:gd name="T1" fmla="*/ 0 h 19665"/>
                    <a:gd name="T2" fmla="*/ 3 w 19664"/>
                    <a:gd name="T3" fmla="*/ 3 h 19665"/>
                    <a:gd name="T4" fmla="*/ 0 w 19664"/>
                    <a:gd name="T5" fmla="*/ 3 h 19665"/>
                    <a:gd name="T6" fmla="*/ 0 w 19664"/>
                    <a:gd name="T7" fmla="*/ 0 h 19665"/>
                    <a:gd name="T8" fmla="*/ 3 w 19664"/>
                    <a:gd name="T9" fmla="*/ 0 h 196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664" h="19665">
                      <a:moveTo>
                        <a:pt x="16778" y="2838"/>
                      </a:moveTo>
                      <a:cubicBezTo>
                        <a:pt x="20608" y="6668"/>
                        <a:pt x="20592" y="12894"/>
                        <a:pt x="16743" y="16743"/>
                      </a:cubicBezTo>
                      <a:cubicBezTo>
                        <a:pt x="12894" y="20592"/>
                        <a:pt x="6668" y="20608"/>
                        <a:pt x="2838" y="16778"/>
                      </a:cubicBezTo>
                      <a:cubicBezTo>
                        <a:pt x="-992" y="12948"/>
                        <a:pt x="-976" y="6722"/>
                        <a:pt x="2873" y="2873"/>
                      </a:cubicBezTo>
                      <a:cubicBezTo>
                        <a:pt x="6722" y="-976"/>
                        <a:pt x="12948" y="-992"/>
                        <a:pt x="16778" y="2838"/>
                      </a:cubicBezTo>
                    </a:path>
                  </a:pathLst>
                </a:custGeom>
                <a:solidFill>
                  <a:schemeClr val="bg1"/>
                </a:solidFill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zh-CN" altLang="en-US" sz="2880"/>
                </a:p>
              </p:txBody>
            </p:sp>
            <p:sp>
              <p:nvSpPr>
                <p:cNvPr id="11292" name="AutoShape 18"/>
                <p:cNvSpPr>
                  <a:spLocks/>
                </p:cNvSpPr>
                <p:nvPr/>
              </p:nvSpPr>
              <p:spPr bwMode="auto">
                <a:xfrm rot="2946192">
                  <a:off x="269" y="150"/>
                  <a:ext cx="98" cy="374"/>
                </a:xfrm>
                <a:custGeom>
                  <a:avLst/>
                  <a:gdLst>
                    <a:gd name="T0" fmla="*/ 0 w 21397"/>
                    <a:gd name="T1" fmla="*/ 0 h 21586"/>
                    <a:gd name="T2" fmla="*/ 0 w 21397"/>
                    <a:gd name="T3" fmla="*/ 0 h 21586"/>
                    <a:gd name="T4" fmla="*/ 0 w 21397"/>
                    <a:gd name="T5" fmla="*/ 6 h 21586"/>
                    <a:gd name="T6" fmla="*/ 0 w 21397"/>
                    <a:gd name="T7" fmla="*/ 6 h 21586"/>
                    <a:gd name="T8" fmla="*/ 0 w 21397"/>
                    <a:gd name="T9" fmla="*/ 0 h 21586"/>
                    <a:gd name="T10" fmla="*/ 0 w 21397"/>
                    <a:gd name="T11" fmla="*/ 0 h 215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397" h="21586">
                      <a:moveTo>
                        <a:pt x="0" y="0"/>
                      </a:moveTo>
                      <a:lnTo>
                        <a:pt x="21397" y="-14"/>
                      </a:lnTo>
                      <a:lnTo>
                        <a:pt x="21194" y="21572"/>
                      </a:lnTo>
                      <a:lnTo>
                        <a:pt x="-203" y="21586"/>
                      </a:ln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chemeClr val="bg1"/>
                </a:solidFill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zh-CN" altLang="en-US" sz="2880"/>
                </a:p>
              </p:txBody>
            </p:sp>
            <p:sp>
              <p:nvSpPr>
                <p:cNvPr id="11293" name="AutoShape 19"/>
                <p:cNvSpPr>
                  <a:spLocks/>
                </p:cNvSpPr>
                <p:nvPr/>
              </p:nvSpPr>
              <p:spPr bwMode="auto">
                <a:xfrm rot="2946192">
                  <a:off x="51" y="337"/>
                  <a:ext cx="246" cy="248"/>
                </a:xfrm>
                <a:custGeom>
                  <a:avLst/>
                  <a:gdLst>
                    <a:gd name="T0" fmla="*/ 3 w 19664"/>
                    <a:gd name="T1" fmla="*/ 0 h 19665"/>
                    <a:gd name="T2" fmla="*/ 3 w 19664"/>
                    <a:gd name="T3" fmla="*/ 3 h 19665"/>
                    <a:gd name="T4" fmla="*/ 0 w 19664"/>
                    <a:gd name="T5" fmla="*/ 3 h 19665"/>
                    <a:gd name="T6" fmla="*/ 0 w 19664"/>
                    <a:gd name="T7" fmla="*/ 0 h 19665"/>
                    <a:gd name="T8" fmla="*/ 3 w 19664"/>
                    <a:gd name="T9" fmla="*/ 0 h 196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664" h="19665">
                      <a:moveTo>
                        <a:pt x="16778" y="2838"/>
                      </a:moveTo>
                      <a:cubicBezTo>
                        <a:pt x="20608" y="6668"/>
                        <a:pt x="20592" y="12894"/>
                        <a:pt x="16743" y="16743"/>
                      </a:cubicBezTo>
                      <a:cubicBezTo>
                        <a:pt x="12894" y="20592"/>
                        <a:pt x="6668" y="20608"/>
                        <a:pt x="2838" y="16778"/>
                      </a:cubicBezTo>
                      <a:cubicBezTo>
                        <a:pt x="-992" y="12948"/>
                        <a:pt x="-976" y="6722"/>
                        <a:pt x="2873" y="2873"/>
                      </a:cubicBezTo>
                      <a:cubicBezTo>
                        <a:pt x="6722" y="-976"/>
                        <a:pt x="12948" y="-992"/>
                        <a:pt x="16778" y="2838"/>
                      </a:cubicBezTo>
                    </a:path>
                  </a:pathLst>
                </a:custGeom>
                <a:solidFill>
                  <a:schemeClr val="bg1"/>
                </a:solidFill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zh-CN" altLang="en-US" sz="2880"/>
                </a:p>
              </p:txBody>
            </p:sp>
            <p:sp>
              <p:nvSpPr>
                <p:cNvPr id="11294" name="AutoShape 20"/>
                <p:cNvSpPr>
                  <a:spLocks/>
                </p:cNvSpPr>
                <p:nvPr/>
              </p:nvSpPr>
              <p:spPr bwMode="auto">
                <a:xfrm rot="7514950">
                  <a:off x="318" y="417"/>
                  <a:ext cx="98" cy="375"/>
                </a:xfrm>
                <a:custGeom>
                  <a:avLst/>
                  <a:gdLst>
                    <a:gd name="T0" fmla="*/ 0 w 21408"/>
                    <a:gd name="T1" fmla="*/ 0 h 21586"/>
                    <a:gd name="T2" fmla="*/ 0 w 21408"/>
                    <a:gd name="T3" fmla="*/ 0 h 21586"/>
                    <a:gd name="T4" fmla="*/ 0 w 21408"/>
                    <a:gd name="T5" fmla="*/ 7 h 21586"/>
                    <a:gd name="T6" fmla="*/ 0 w 21408"/>
                    <a:gd name="T7" fmla="*/ 7 h 21586"/>
                    <a:gd name="T8" fmla="*/ 0 w 21408"/>
                    <a:gd name="T9" fmla="*/ 0 h 21586"/>
                    <a:gd name="T10" fmla="*/ 0 w 21408"/>
                    <a:gd name="T11" fmla="*/ 0 h 215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408" h="21586">
                      <a:moveTo>
                        <a:pt x="21408" y="14"/>
                      </a:moveTo>
                      <a:lnTo>
                        <a:pt x="0" y="0"/>
                      </a:lnTo>
                      <a:lnTo>
                        <a:pt x="192" y="21586"/>
                      </a:lnTo>
                      <a:lnTo>
                        <a:pt x="21600" y="21600"/>
                      </a:lnTo>
                      <a:lnTo>
                        <a:pt x="21408" y="14"/>
                      </a:lnTo>
                      <a:close/>
                      <a:moveTo>
                        <a:pt x="21408" y="14"/>
                      </a:moveTo>
                    </a:path>
                  </a:pathLst>
                </a:custGeom>
                <a:solidFill>
                  <a:schemeClr val="bg1"/>
                </a:solidFill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zh-CN" altLang="en-US" sz="2880"/>
                </a:p>
              </p:txBody>
            </p:sp>
            <p:sp>
              <p:nvSpPr>
                <p:cNvPr id="11295" name="AutoShape 21"/>
                <p:cNvSpPr>
                  <a:spLocks/>
                </p:cNvSpPr>
                <p:nvPr/>
              </p:nvSpPr>
              <p:spPr bwMode="auto">
                <a:xfrm rot="2946192">
                  <a:off x="380" y="590"/>
                  <a:ext cx="245" cy="248"/>
                </a:xfrm>
                <a:custGeom>
                  <a:avLst/>
                  <a:gdLst>
                    <a:gd name="T0" fmla="*/ 3 w 19664"/>
                    <a:gd name="T1" fmla="*/ 0 h 19665"/>
                    <a:gd name="T2" fmla="*/ 3 w 19664"/>
                    <a:gd name="T3" fmla="*/ 3 h 19665"/>
                    <a:gd name="T4" fmla="*/ 0 w 19664"/>
                    <a:gd name="T5" fmla="*/ 3 h 19665"/>
                    <a:gd name="T6" fmla="*/ 0 w 19664"/>
                    <a:gd name="T7" fmla="*/ 0 h 19665"/>
                    <a:gd name="T8" fmla="*/ 3 w 19664"/>
                    <a:gd name="T9" fmla="*/ 0 h 196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664" h="19665">
                      <a:moveTo>
                        <a:pt x="16778" y="2838"/>
                      </a:moveTo>
                      <a:cubicBezTo>
                        <a:pt x="20608" y="6668"/>
                        <a:pt x="20592" y="12894"/>
                        <a:pt x="16743" y="16743"/>
                      </a:cubicBezTo>
                      <a:cubicBezTo>
                        <a:pt x="12894" y="20592"/>
                        <a:pt x="6668" y="20608"/>
                        <a:pt x="2838" y="16778"/>
                      </a:cubicBezTo>
                      <a:cubicBezTo>
                        <a:pt x="-992" y="12948"/>
                        <a:pt x="-976" y="6722"/>
                        <a:pt x="2873" y="2873"/>
                      </a:cubicBezTo>
                      <a:cubicBezTo>
                        <a:pt x="6722" y="-976"/>
                        <a:pt x="12948" y="-992"/>
                        <a:pt x="16778" y="2838"/>
                      </a:cubicBezTo>
                    </a:path>
                  </a:pathLst>
                </a:custGeom>
                <a:solidFill>
                  <a:schemeClr val="bg1"/>
                </a:solidFill>
                <a:ln w="25400" cap="flat">
                  <a:solidFill>
                    <a:schemeClr val="tx1">
                      <a:alpha val="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zh-CN" altLang="en-US" sz="2880"/>
                </a:p>
              </p:txBody>
            </p:sp>
          </p:grpSp>
        </p:grpSp>
        <p:sp>
          <p:nvSpPr>
            <p:cNvPr id="11270" name="文本框 33"/>
            <p:cNvSpPr txBox="1">
              <a:spLocks noChangeArrowheads="1"/>
            </p:cNvSpPr>
            <p:nvPr/>
          </p:nvSpPr>
          <p:spPr bwMode="auto">
            <a:xfrm>
              <a:off x="4618240" y="3909141"/>
              <a:ext cx="1865980" cy="36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KELOMPOK</a:t>
              </a:r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71" name="矩形 34"/>
            <p:cNvSpPr>
              <a:spLocks noChangeArrowheads="1"/>
            </p:cNvSpPr>
            <p:nvPr/>
          </p:nvSpPr>
          <p:spPr bwMode="auto">
            <a:xfrm>
              <a:off x="1108067" y="2634363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DAYA TAHAN</a:t>
              </a:r>
              <a:endParaRPr lang="zh-CN" altLang="en-US" sz="2880" dirty="0"/>
            </a:p>
          </p:txBody>
        </p:sp>
        <p:sp>
          <p:nvSpPr>
            <p:cNvPr id="11272" name="矩形 35"/>
            <p:cNvSpPr>
              <a:spLocks noChangeArrowheads="1"/>
            </p:cNvSpPr>
            <p:nvPr/>
          </p:nvSpPr>
          <p:spPr bwMode="auto">
            <a:xfrm>
              <a:off x="1108067" y="3854467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NAMA BANGUNAN</a:t>
              </a:r>
              <a:endParaRPr lang="zh-CN" altLang="en-US" sz="2880" dirty="0"/>
            </a:p>
          </p:txBody>
        </p:sp>
        <p:sp>
          <p:nvSpPr>
            <p:cNvPr id="11273" name="矩形 36"/>
            <p:cNvSpPr>
              <a:spLocks noChangeArrowheads="1"/>
            </p:cNvSpPr>
            <p:nvPr/>
          </p:nvSpPr>
          <p:spPr bwMode="auto">
            <a:xfrm>
              <a:off x="1108067" y="5095568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TINGGI</a:t>
              </a:r>
              <a:endParaRPr lang="zh-CN" altLang="en-US" sz="2880" dirty="0"/>
            </a:p>
          </p:txBody>
        </p:sp>
        <p:sp>
          <p:nvSpPr>
            <p:cNvPr id="11274" name="矩形 37"/>
            <p:cNvSpPr>
              <a:spLocks noChangeArrowheads="1"/>
            </p:cNvSpPr>
            <p:nvPr/>
          </p:nvSpPr>
          <p:spPr bwMode="auto">
            <a:xfrm>
              <a:off x="7667137" y="2648092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ARSITEK</a:t>
              </a:r>
              <a:endParaRPr lang="zh-CN" altLang="en-US" sz="2880" dirty="0"/>
            </a:p>
          </p:txBody>
        </p:sp>
        <p:sp>
          <p:nvSpPr>
            <p:cNvPr id="11275" name="矩形 38"/>
            <p:cNvSpPr>
              <a:spLocks noChangeArrowheads="1"/>
            </p:cNvSpPr>
            <p:nvPr/>
          </p:nvSpPr>
          <p:spPr bwMode="auto">
            <a:xfrm>
              <a:off x="7667137" y="3868550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KOKOH</a:t>
              </a:r>
              <a:endParaRPr lang="zh-CN" altLang="en-US" sz="2880" dirty="0"/>
            </a:p>
          </p:txBody>
        </p:sp>
        <p:sp>
          <p:nvSpPr>
            <p:cNvPr id="11276" name="矩形 39"/>
            <p:cNvSpPr>
              <a:spLocks noChangeArrowheads="1"/>
            </p:cNvSpPr>
            <p:nvPr/>
          </p:nvSpPr>
          <p:spPr bwMode="auto">
            <a:xfrm>
              <a:off x="7667137" y="5095568"/>
              <a:ext cx="2597843" cy="33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80" dirty="0">
                  <a:latin typeface="微软雅黑" pitchFamily="34" charset="-122"/>
                  <a:ea typeface="微软雅黑" pitchFamily="34" charset="-122"/>
                </a:rPr>
                <a:t>INDAH</a:t>
              </a:r>
              <a:endParaRPr lang="zh-CN" altLang="en-US" sz="2880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609903"/>
            <a:ext cx="1111910" cy="809246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31" name="矩形 30"/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11268" name="矩形 60"/>
          <p:cNvSpPr>
            <a:spLocks noChangeArrowheads="1"/>
          </p:cNvSpPr>
          <p:nvPr/>
        </p:nvSpPr>
        <p:spPr bwMode="auto">
          <a:xfrm>
            <a:off x="1374142" y="680720"/>
            <a:ext cx="4800600" cy="12741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CHANGE MANAGEMENT</a:t>
            </a:r>
            <a:endParaRPr lang="zh-CN" altLang="en-US" sz="3840" b="1" dirty="0">
              <a:solidFill>
                <a:srgbClr val="40404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789D38-30E6-C378-1596-79EA7B75506F}"/>
              </a:ext>
            </a:extLst>
          </p:cNvPr>
          <p:cNvSpPr txBox="1"/>
          <p:nvPr/>
        </p:nvSpPr>
        <p:spPr>
          <a:xfrm>
            <a:off x="3469840" y="9763500"/>
            <a:ext cx="1271949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80" dirty="0">
                <a:latin typeface="Bahnschrift SemiLight" panose="020B0502040204020203" pitchFamily="34" charset="0"/>
              </a:rPr>
              <a:t>MASING-MASING MENGGUNAKAN MEDIA; SOLASI, SEDOTAN, &amp; GUNTING</a:t>
            </a:r>
          </a:p>
        </p:txBody>
      </p:sp>
    </p:spTree>
    <p:extLst>
      <p:ext uri="{BB962C8B-B14F-4D97-AF65-F5344CB8AC3E}">
        <p14:creationId xmlns:p14="http://schemas.microsoft.com/office/powerpoint/2010/main" val="3719418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C43A6-0920-D78A-715C-C1CCF164C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9C9A49-B3D2-40F6-5ADA-59A149D48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6" t="31483" r="34897" b="17595"/>
          <a:stretch/>
        </p:blipFill>
        <p:spPr>
          <a:xfrm>
            <a:off x="990600" y="723900"/>
            <a:ext cx="17449800" cy="941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78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A240-727F-C2FF-9144-A1BAE5EE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>
            <a:extLst>
              <a:ext uri="{FF2B5EF4-FFF2-40B4-BE49-F238E27FC236}">
                <a16:creationId xmlns:a16="http://schemas.microsoft.com/office/drawing/2014/main" id="{41587BCB-EF46-8C20-16F2-D5C8C6A2A48B}"/>
              </a:ext>
            </a:extLst>
          </p:cNvPr>
          <p:cNvSpPr/>
          <p:nvPr/>
        </p:nvSpPr>
        <p:spPr>
          <a:xfrm>
            <a:off x="0" y="0"/>
            <a:ext cx="19507200" cy="10972800"/>
          </a:xfrm>
          <a:custGeom>
            <a:avLst/>
            <a:gdLst>
              <a:gd name="connsiteX0" fmla="*/ 0 w 12192000"/>
              <a:gd name="connsiteY0" fmla="*/ 0 h 6858000"/>
              <a:gd name="connsiteX1" fmla="*/ 2860164 w 12192000"/>
              <a:gd name="connsiteY1" fmla="*/ 1608842 h 6858000"/>
              <a:gd name="connsiteX2" fmla="*/ 7599856 w 12192000"/>
              <a:gd name="connsiteY2" fmla="*/ 1608842 h 6858000"/>
              <a:gd name="connsiteX3" fmla="*/ 7599856 w 12192000"/>
              <a:gd name="connsiteY3" fmla="*/ 4274919 h 6858000"/>
              <a:gd name="connsiteX4" fmla="*/ 12192000 w 12192000"/>
              <a:gd name="connsiteY4" fmla="*/ 6858000 h 6858000"/>
              <a:gd name="connsiteX5" fmla="*/ 7599856 w 12192000"/>
              <a:gd name="connsiteY5" fmla="*/ 6858000 h 6858000"/>
              <a:gd name="connsiteX6" fmla="*/ 0 w 12192000"/>
              <a:gd name="connsiteY6" fmla="*/ 6858000 h 6858000"/>
              <a:gd name="connsiteX7" fmla="*/ 0 w 12192000"/>
              <a:gd name="connsiteY7" fmla="*/ 16088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860164" y="1608842"/>
                </a:lnTo>
                <a:lnTo>
                  <a:pt x="7599856" y="1608842"/>
                </a:lnTo>
                <a:lnTo>
                  <a:pt x="7599856" y="4274919"/>
                </a:lnTo>
                <a:lnTo>
                  <a:pt x="12192000" y="6858000"/>
                </a:lnTo>
                <a:lnTo>
                  <a:pt x="7599856" y="6858000"/>
                </a:lnTo>
                <a:lnTo>
                  <a:pt x="0" y="6858000"/>
                </a:lnTo>
                <a:lnTo>
                  <a:pt x="0" y="1608842"/>
                </a:lnTo>
                <a:close/>
              </a:path>
            </a:pathLst>
          </a:custGeom>
          <a:solidFill>
            <a:srgbClr val="3DA59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sp>
        <p:nvSpPr>
          <p:cNvPr id="9219" name="Content Placeholder 7">
            <a:extLst>
              <a:ext uri="{FF2B5EF4-FFF2-40B4-BE49-F238E27FC236}">
                <a16:creationId xmlns:a16="http://schemas.microsoft.com/office/drawing/2014/main" id="{0CF95E1F-39F5-8024-48FB-95CEF055491A}"/>
              </a:ext>
            </a:extLst>
          </p:cNvPr>
          <p:cNvSpPr txBox="1">
            <a:spLocks/>
          </p:cNvSpPr>
          <p:nvPr/>
        </p:nvSpPr>
        <p:spPr bwMode="auto">
          <a:xfrm>
            <a:off x="1447800" y="2928621"/>
            <a:ext cx="9987280" cy="113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512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IMAGINE</a:t>
            </a:r>
            <a:endParaRPr lang="en-US" sz="512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20" name="Title 1">
            <a:extLst>
              <a:ext uri="{FF2B5EF4-FFF2-40B4-BE49-F238E27FC236}">
                <a16:creationId xmlns:a16="http://schemas.microsoft.com/office/drawing/2014/main" id="{0CAD724D-3965-1692-0913-386B6E211B20}"/>
              </a:ext>
            </a:extLst>
          </p:cNvPr>
          <p:cNvSpPr txBox="1">
            <a:spLocks/>
          </p:cNvSpPr>
          <p:nvPr/>
        </p:nvSpPr>
        <p:spPr bwMode="auto">
          <a:xfrm>
            <a:off x="1958341" y="4081782"/>
            <a:ext cx="9476739" cy="58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sz="256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Moment</a:t>
            </a:r>
          </a:p>
        </p:txBody>
      </p:sp>
      <p:sp>
        <p:nvSpPr>
          <p:cNvPr id="9221" name="TextBox 34">
            <a:extLst>
              <a:ext uri="{FF2B5EF4-FFF2-40B4-BE49-F238E27FC236}">
                <a16:creationId xmlns:a16="http://schemas.microsoft.com/office/drawing/2014/main" id="{7346B345-01BE-3843-ED55-AE2615528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1" y="4572000"/>
            <a:ext cx="1097788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5613" defTabSz="912813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2813" defTabSz="912813"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0013" defTabSz="9128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7213" defTabSz="9128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284413"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741613"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198813"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656013"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Suatu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saat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Anda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jalan-jalan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lalu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melintas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didepan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sebuah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toko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buku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 Anda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melihat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ada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majalah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tersebut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terpajang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Wajah</a:t>
            </a:r>
            <a:r>
              <a:rPr lang="en-US" altLang="zh-CN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Anda di Cover </a:t>
            </a:r>
            <a:r>
              <a:rPr lang="en-US" altLang="zh-CN" sz="224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majalah</a:t>
            </a:r>
            <a:r>
              <a:rPr lang="zh-CN" altLang="en-US" sz="224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24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Group 39">
            <a:extLst>
              <a:ext uri="{FF2B5EF4-FFF2-40B4-BE49-F238E27FC236}">
                <a16:creationId xmlns:a16="http://schemas.microsoft.com/office/drawing/2014/main" id="{853505C4-1823-5B4F-B659-EF67F2FEC0D0}"/>
              </a:ext>
            </a:extLst>
          </p:cNvPr>
          <p:cNvGrpSpPr/>
          <p:nvPr/>
        </p:nvGrpSpPr>
        <p:grpSpPr>
          <a:xfrm>
            <a:off x="3208418" y="8872284"/>
            <a:ext cx="4598118" cy="232229"/>
            <a:chOff x="5805714" y="2264228"/>
            <a:chExt cx="2873824" cy="145143"/>
          </a:xfrm>
          <a:solidFill>
            <a:schemeClr val="bg1"/>
          </a:solidFill>
        </p:grpSpPr>
        <p:sp>
          <p:nvSpPr>
            <p:cNvPr id="32" name="Rounded Rectangle 40">
              <a:extLst>
                <a:ext uri="{FF2B5EF4-FFF2-40B4-BE49-F238E27FC236}">
                  <a16:creationId xmlns:a16="http://schemas.microsoft.com/office/drawing/2014/main" id="{8D64214E-9968-F07A-0B78-5866D695B776}"/>
                </a:ext>
              </a:extLst>
            </p:cNvPr>
            <p:cNvSpPr/>
            <p:nvPr/>
          </p:nvSpPr>
          <p:spPr>
            <a:xfrm>
              <a:off x="5805714" y="2264229"/>
              <a:ext cx="551543" cy="14514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r">
                <a:defRPr/>
              </a:pPr>
              <a:endParaRPr lang="id-ID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ounded Rectangle 41">
              <a:extLst>
                <a:ext uri="{FF2B5EF4-FFF2-40B4-BE49-F238E27FC236}">
                  <a16:creationId xmlns:a16="http://schemas.microsoft.com/office/drawing/2014/main" id="{C992664F-8586-C04F-FBB5-529DEFF3DA6E}"/>
                </a:ext>
              </a:extLst>
            </p:cNvPr>
            <p:cNvSpPr/>
            <p:nvPr/>
          </p:nvSpPr>
          <p:spPr>
            <a:xfrm>
              <a:off x="6386285" y="2264229"/>
              <a:ext cx="551543" cy="14514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r">
                <a:defRPr/>
              </a:pPr>
              <a:endParaRPr lang="id-ID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ounded Rectangle 42">
              <a:extLst>
                <a:ext uri="{FF2B5EF4-FFF2-40B4-BE49-F238E27FC236}">
                  <a16:creationId xmlns:a16="http://schemas.microsoft.com/office/drawing/2014/main" id="{85049203-D8CE-C0BF-BE41-FB13B1B9F270}"/>
                </a:ext>
              </a:extLst>
            </p:cNvPr>
            <p:cNvSpPr/>
            <p:nvPr/>
          </p:nvSpPr>
          <p:spPr>
            <a:xfrm>
              <a:off x="6966855" y="2264229"/>
              <a:ext cx="551543" cy="14514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r">
                <a:defRPr/>
              </a:pPr>
              <a:endParaRPr lang="id-ID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ounded Rectangle 43">
              <a:extLst>
                <a:ext uri="{FF2B5EF4-FFF2-40B4-BE49-F238E27FC236}">
                  <a16:creationId xmlns:a16="http://schemas.microsoft.com/office/drawing/2014/main" id="{07BD23C6-192E-0839-DD56-57F80CE6A052}"/>
                </a:ext>
              </a:extLst>
            </p:cNvPr>
            <p:cNvSpPr/>
            <p:nvPr/>
          </p:nvSpPr>
          <p:spPr>
            <a:xfrm>
              <a:off x="7547425" y="2264228"/>
              <a:ext cx="551543" cy="14514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r">
                <a:defRPr/>
              </a:pPr>
              <a:endParaRPr lang="id-ID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ounded Rectangle 44">
              <a:extLst>
                <a:ext uri="{FF2B5EF4-FFF2-40B4-BE49-F238E27FC236}">
                  <a16:creationId xmlns:a16="http://schemas.microsoft.com/office/drawing/2014/main" id="{65D51D2D-31D7-1C5C-C94B-3BEB962FD580}"/>
                </a:ext>
              </a:extLst>
            </p:cNvPr>
            <p:cNvSpPr/>
            <p:nvPr/>
          </p:nvSpPr>
          <p:spPr>
            <a:xfrm>
              <a:off x="8127995" y="2264228"/>
              <a:ext cx="551543" cy="145142"/>
            </a:xfrm>
            <a:prstGeom prst="roundRect">
              <a:avLst/>
            </a:prstGeom>
            <a:solidFill>
              <a:srgbClr val="CFC5A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r">
                <a:defRPr/>
              </a:pPr>
              <a:endParaRPr lang="id-ID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227" name="Straight Connector 46">
            <a:extLst>
              <a:ext uri="{FF2B5EF4-FFF2-40B4-BE49-F238E27FC236}">
                <a16:creationId xmlns:a16="http://schemas.microsoft.com/office/drawing/2014/main" id="{926A2A14-4E56-AE16-F13D-A5CD3146A4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458200" y="6296662"/>
            <a:ext cx="0" cy="2880360"/>
          </a:xfrm>
          <a:prstGeom prst="line">
            <a:avLst/>
          </a:prstGeom>
          <a:noFill/>
          <a:ln w="12700" algn="ctr">
            <a:solidFill>
              <a:srgbClr val="D9D9D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228" name="Group 47">
            <a:extLst>
              <a:ext uri="{FF2B5EF4-FFF2-40B4-BE49-F238E27FC236}">
                <a16:creationId xmlns:a16="http://schemas.microsoft.com/office/drawing/2014/main" id="{524E2BC6-0806-1B52-B1B0-4189DB51FC28}"/>
              </a:ext>
            </a:extLst>
          </p:cNvPr>
          <p:cNvGrpSpPr>
            <a:grpSpLocks/>
          </p:cNvGrpSpPr>
          <p:nvPr/>
        </p:nvGrpSpPr>
        <p:grpSpPr bwMode="auto">
          <a:xfrm>
            <a:off x="10922001" y="7632701"/>
            <a:ext cx="322581" cy="322579"/>
            <a:chOff x="1006406" y="5612169"/>
            <a:chExt cx="396603" cy="396603"/>
          </a:xfrm>
        </p:grpSpPr>
        <p:sp>
          <p:nvSpPr>
            <p:cNvPr id="39" name="Freeform 132">
              <a:extLst>
                <a:ext uri="{FF2B5EF4-FFF2-40B4-BE49-F238E27FC236}">
                  <a16:creationId xmlns:a16="http://schemas.microsoft.com/office/drawing/2014/main" id="{39706FCA-48EB-3F25-0955-FEAE1B747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406" y="5612169"/>
              <a:ext cx="396603" cy="396603"/>
            </a:xfrm>
            <a:custGeom>
              <a:avLst/>
              <a:gdLst>
                <a:gd name="T0" fmla="*/ 0 w 2401"/>
                <a:gd name="T1" fmla="*/ 2400 h 2401"/>
                <a:gd name="T2" fmla="*/ 2400 w 2401"/>
                <a:gd name="T3" fmla="*/ 2400 h 2401"/>
                <a:gd name="T4" fmla="*/ 2400 w 2401"/>
                <a:gd name="T5" fmla="*/ 0 h 2401"/>
                <a:gd name="T6" fmla="*/ 0 w 2401"/>
                <a:gd name="T7" fmla="*/ 0 h 2401"/>
                <a:gd name="T8" fmla="*/ 0 w 2401"/>
                <a:gd name="T9" fmla="*/ 240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1" h="2401">
                  <a:moveTo>
                    <a:pt x="0" y="2400"/>
                  </a:moveTo>
                  <a:lnTo>
                    <a:pt x="2400" y="2400"/>
                  </a:lnTo>
                  <a:lnTo>
                    <a:pt x="2400" y="0"/>
                  </a:lnTo>
                  <a:lnTo>
                    <a:pt x="0" y="0"/>
                  </a:lnTo>
                  <a:lnTo>
                    <a:pt x="0" y="2400"/>
                  </a:lnTo>
                </a:path>
              </a:pathLst>
            </a:custGeom>
            <a:solidFill>
              <a:srgbClr val="4098D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33">
              <a:extLst>
                <a:ext uri="{FF2B5EF4-FFF2-40B4-BE49-F238E27FC236}">
                  <a16:creationId xmlns:a16="http://schemas.microsoft.com/office/drawing/2014/main" id="{0125B817-8882-5BC8-F5EC-E5BB59F50A1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2583" y="5705855"/>
              <a:ext cx="202986" cy="202985"/>
            </a:xfrm>
            <a:custGeom>
              <a:avLst/>
              <a:gdLst>
                <a:gd name="T0" fmla="*/ 651 w 814"/>
                <a:gd name="T1" fmla="*/ 0 h 814"/>
                <a:gd name="T2" fmla="*/ 651 w 814"/>
                <a:gd name="T3" fmla="*/ 0 h 814"/>
                <a:gd name="T4" fmla="*/ 162 w 814"/>
                <a:gd name="T5" fmla="*/ 0 h 814"/>
                <a:gd name="T6" fmla="*/ 0 w 814"/>
                <a:gd name="T7" fmla="*/ 162 h 814"/>
                <a:gd name="T8" fmla="*/ 0 w 814"/>
                <a:gd name="T9" fmla="*/ 325 h 814"/>
                <a:gd name="T10" fmla="*/ 0 w 814"/>
                <a:gd name="T11" fmla="*/ 651 h 814"/>
                <a:gd name="T12" fmla="*/ 162 w 814"/>
                <a:gd name="T13" fmla="*/ 813 h 814"/>
                <a:gd name="T14" fmla="*/ 651 w 814"/>
                <a:gd name="T15" fmla="*/ 813 h 814"/>
                <a:gd name="T16" fmla="*/ 813 w 814"/>
                <a:gd name="T17" fmla="*/ 651 h 814"/>
                <a:gd name="T18" fmla="*/ 813 w 814"/>
                <a:gd name="T19" fmla="*/ 325 h 814"/>
                <a:gd name="T20" fmla="*/ 813 w 814"/>
                <a:gd name="T21" fmla="*/ 162 h 814"/>
                <a:gd name="T22" fmla="*/ 651 w 814"/>
                <a:gd name="T23" fmla="*/ 0 h 814"/>
                <a:gd name="T24" fmla="*/ 712 w 814"/>
                <a:gd name="T25" fmla="*/ 101 h 814"/>
                <a:gd name="T26" fmla="*/ 712 w 814"/>
                <a:gd name="T27" fmla="*/ 101 h 814"/>
                <a:gd name="T28" fmla="*/ 712 w 814"/>
                <a:gd name="T29" fmla="*/ 101 h 814"/>
                <a:gd name="T30" fmla="*/ 712 w 814"/>
                <a:gd name="T31" fmla="*/ 101 h 814"/>
                <a:gd name="T32" fmla="*/ 712 w 814"/>
                <a:gd name="T33" fmla="*/ 224 h 814"/>
                <a:gd name="T34" fmla="*/ 590 w 814"/>
                <a:gd name="T35" fmla="*/ 224 h 814"/>
                <a:gd name="T36" fmla="*/ 590 w 814"/>
                <a:gd name="T37" fmla="*/ 101 h 814"/>
                <a:gd name="T38" fmla="*/ 712 w 814"/>
                <a:gd name="T39" fmla="*/ 101 h 814"/>
                <a:gd name="T40" fmla="*/ 285 w 814"/>
                <a:gd name="T41" fmla="*/ 325 h 814"/>
                <a:gd name="T42" fmla="*/ 285 w 814"/>
                <a:gd name="T43" fmla="*/ 325 h 814"/>
                <a:gd name="T44" fmla="*/ 406 w 814"/>
                <a:gd name="T45" fmla="*/ 264 h 814"/>
                <a:gd name="T46" fmla="*/ 529 w 814"/>
                <a:gd name="T47" fmla="*/ 325 h 814"/>
                <a:gd name="T48" fmla="*/ 549 w 814"/>
                <a:gd name="T49" fmla="*/ 407 h 814"/>
                <a:gd name="T50" fmla="*/ 406 w 814"/>
                <a:gd name="T51" fmla="*/ 549 h 814"/>
                <a:gd name="T52" fmla="*/ 265 w 814"/>
                <a:gd name="T53" fmla="*/ 407 h 814"/>
                <a:gd name="T54" fmla="*/ 285 w 814"/>
                <a:gd name="T55" fmla="*/ 325 h 814"/>
                <a:gd name="T56" fmla="*/ 732 w 814"/>
                <a:gd name="T57" fmla="*/ 651 h 814"/>
                <a:gd name="T58" fmla="*/ 732 w 814"/>
                <a:gd name="T59" fmla="*/ 651 h 814"/>
                <a:gd name="T60" fmla="*/ 651 w 814"/>
                <a:gd name="T61" fmla="*/ 732 h 814"/>
                <a:gd name="T62" fmla="*/ 162 w 814"/>
                <a:gd name="T63" fmla="*/ 732 h 814"/>
                <a:gd name="T64" fmla="*/ 81 w 814"/>
                <a:gd name="T65" fmla="*/ 651 h 814"/>
                <a:gd name="T66" fmla="*/ 81 w 814"/>
                <a:gd name="T67" fmla="*/ 325 h 814"/>
                <a:gd name="T68" fmla="*/ 203 w 814"/>
                <a:gd name="T69" fmla="*/ 325 h 814"/>
                <a:gd name="T70" fmla="*/ 183 w 814"/>
                <a:gd name="T71" fmla="*/ 407 h 814"/>
                <a:gd name="T72" fmla="*/ 406 w 814"/>
                <a:gd name="T73" fmla="*/ 631 h 814"/>
                <a:gd name="T74" fmla="*/ 630 w 814"/>
                <a:gd name="T75" fmla="*/ 407 h 814"/>
                <a:gd name="T76" fmla="*/ 610 w 814"/>
                <a:gd name="T77" fmla="*/ 325 h 814"/>
                <a:gd name="T78" fmla="*/ 732 w 814"/>
                <a:gd name="T79" fmla="*/ 325 h 814"/>
                <a:gd name="T80" fmla="*/ 732 w 814"/>
                <a:gd name="T81" fmla="*/ 651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4" h="814">
                  <a:moveTo>
                    <a:pt x="651" y="0"/>
                  </a:moveTo>
                  <a:lnTo>
                    <a:pt x="651" y="0"/>
                  </a:lnTo>
                  <a:cubicBezTo>
                    <a:pt x="162" y="0"/>
                    <a:pt x="162" y="0"/>
                    <a:pt x="162" y="0"/>
                  </a:cubicBezTo>
                  <a:cubicBezTo>
                    <a:pt x="81" y="0"/>
                    <a:pt x="0" y="61"/>
                    <a:pt x="0" y="16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651"/>
                    <a:pt x="0" y="651"/>
                    <a:pt x="0" y="651"/>
                  </a:cubicBezTo>
                  <a:cubicBezTo>
                    <a:pt x="0" y="732"/>
                    <a:pt x="81" y="813"/>
                    <a:pt x="162" y="813"/>
                  </a:cubicBezTo>
                  <a:cubicBezTo>
                    <a:pt x="651" y="813"/>
                    <a:pt x="651" y="813"/>
                    <a:pt x="651" y="813"/>
                  </a:cubicBezTo>
                  <a:cubicBezTo>
                    <a:pt x="753" y="813"/>
                    <a:pt x="813" y="732"/>
                    <a:pt x="813" y="651"/>
                  </a:cubicBezTo>
                  <a:cubicBezTo>
                    <a:pt x="813" y="325"/>
                    <a:pt x="813" y="325"/>
                    <a:pt x="813" y="325"/>
                  </a:cubicBezTo>
                  <a:cubicBezTo>
                    <a:pt x="813" y="162"/>
                    <a:pt x="813" y="162"/>
                    <a:pt x="813" y="162"/>
                  </a:cubicBezTo>
                  <a:cubicBezTo>
                    <a:pt x="813" y="61"/>
                    <a:pt x="753" y="0"/>
                    <a:pt x="651" y="0"/>
                  </a:cubicBezTo>
                  <a:close/>
                  <a:moveTo>
                    <a:pt x="712" y="101"/>
                  </a:moveTo>
                  <a:lnTo>
                    <a:pt x="712" y="101"/>
                  </a:lnTo>
                  <a:lnTo>
                    <a:pt x="712" y="101"/>
                  </a:lnTo>
                  <a:lnTo>
                    <a:pt x="712" y="101"/>
                  </a:lnTo>
                  <a:cubicBezTo>
                    <a:pt x="712" y="224"/>
                    <a:pt x="712" y="224"/>
                    <a:pt x="712" y="224"/>
                  </a:cubicBezTo>
                  <a:cubicBezTo>
                    <a:pt x="590" y="224"/>
                    <a:pt x="590" y="224"/>
                    <a:pt x="590" y="224"/>
                  </a:cubicBezTo>
                  <a:cubicBezTo>
                    <a:pt x="590" y="101"/>
                    <a:pt x="590" y="101"/>
                    <a:pt x="590" y="101"/>
                  </a:cubicBezTo>
                  <a:lnTo>
                    <a:pt x="712" y="101"/>
                  </a:lnTo>
                  <a:close/>
                  <a:moveTo>
                    <a:pt x="285" y="325"/>
                  </a:moveTo>
                  <a:lnTo>
                    <a:pt x="285" y="325"/>
                  </a:lnTo>
                  <a:cubicBezTo>
                    <a:pt x="325" y="284"/>
                    <a:pt x="366" y="264"/>
                    <a:pt x="406" y="264"/>
                  </a:cubicBezTo>
                  <a:cubicBezTo>
                    <a:pt x="447" y="264"/>
                    <a:pt x="509" y="284"/>
                    <a:pt x="529" y="325"/>
                  </a:cubicBezTo>
                  <a:cubicBezTo>
                    <a:pt x="549" y="345"/>
                    <a:pt x="549" y="366"/>
                    <a:pt x="549" y="407"/>
                  </a:cubicBezTo>
                  <a:cubicBezTo>
                    <a:pt x="549" y="488"/>
                    <a:pt x="488" y="549"/>
                    <a:pt x="406" y="549"/>
                  </a:cubicBezTo>
                  <a:cubicBezTo>
                    <a:pt x="325" y="549"/>
                    <a:pt x="265" y="488"/>
                    <a:pt x="265" y="407"/>
                  </a:cubicBezTo>
                  <a:cubicBezTo>
                    <a:pt x="265" y="366"/>
                    <a:pt x="285" y="345"/>
                    <a:pt x="285" y="325"/>
                  </a:cubicBezTo>
                  <a:close/>
                  <a:moveTo>
                    <a:pt x="732" y="651"/>
                  </a:moveTo>
                  <a:lnTo>
                    <a:pt x="732" y="651"/>
                  </a:lnTo>
                  <a:cubicBezTo>
                    <a:pt x="732" y="691"/>
                    <a:pt x="692" y="732"/>
                    <a:pt x="651" y="732"/>
                  </a:cubicBezTo>
                  <a:cubicBezTo>
                    <a:pt x="162" y="732"/>
                    <a:pt x="162" y="732"/>
                    <a:pt x="162" y="732"/>
                  </a:cubicBezTo>
                  <a:cubicBezTo>
                    <a:pt x="122" y="732"/>
                    <a:pt x="81" y="691"/>
                    <a:pt x="81" y="651"/>
                  </a:cubicBezTo>
                  <a:cubicBezTo>
                    <a:pt x="81" y="325"/>
                    <a:pt x="81" y="325"/>
                    <a:pt x="81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3" y="345"/>
                    <a:pt x="183" y="366"/>
                    <a:pt x="183" y="407"/>
                  </a:cubicBezTo>
                  <a:cubicBezTo>
                    <a:pt x="183" y="528"/>
                    <a:pt x="285" y="631"/>
                    <a:pt x="406" y="631"/>
                  </a:cubicBezTo>
                  <a:cubicBezTo>
                    <a:pt x="529" y="631"/>
                    <a:pt x="630" y="528"/>
                    <a:pt x="630" y="407"/>
                  </a:cubicBezTo>
                  <a:cubicBezTo>
                    <a:pt x="630" y="366"/>
                    <a:pt x="630" y="345"/>
                    <a:pt x="610" y="325"/>
                  </a:cubicBezTo>
                  <a:cubicBezTo>
                    <a:pt x="732" y="325"/>
                    <a:pt x="732" y="325"/>
                    <a:pt x="732" y="325"/>
                  </a:cubicBezTo>
                  <a:lnTo>
                    <a:pt x="732" y="6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9" name="Group 50">
            <a:extLst>
              <a:ext uri="{FF2B5EF4-FFF2-40B4-BE49-F238E27FC236}">
                <a16:creationId xmlns:a16="http://schemas.microsoft.com/office/drawing/2014/main" id="{9F2BA1B8-ADB5-E62C-7542-DAB7A0E9FCE2}"/>
              </a:ext>
            </a:extLst>
          </p:cNvPr>
          <p:cNvGrpSpPr>
            <a:grpSpLocks/>
          </p:cNvGrpSpPr>
          <p:nvPr/>
        </p:nvGrpSpPr>
        <p:grpSpPr bwMode="auto">
          <a:xfrm>
            <a:off x="10919461" y="8244841"/>
            <a:ext cx="325120" cy="322581"/>
            <a:chOff x="1567775" y="4933138"/>
            <a:chExt cx="400248" cy="400247"/>
          </a:xfrm>
        </p:grpSpPr>
        <p:sp>
          <p:nvSpPr>
            <p:cNvPr id="42" name="Freeform 138">
              <a:extLst>
                <a:ext uri="{FF2B5EF4-FFF2-40B4-BE49-F238E27FC236}">
                  <a16:creationId xmlns:a16="http://schemas.microsoft.com/office/drawing/2014/main" id="{6E1638BE-9F68-0099-4921-FAEEBF91B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7775" y="4933138"/>
              <a:ext cx="400248" cy="400247"/>
            </a:xfrm>
            <a:custGeom>
              <a:avLst/>
              <a:gdLst>
                <a:gd name="T0" fmla="*/ 0 w 2422"/>
                <a:gd name="T1" fmla="*/ 2422 h 2423"/>
                <a:gd name="T2" fmla="*/ 2421 w 2422"/>
                <a:gd name="T3" fmla="*/ 2422 h 2423"/>
                <a:gd name="T4" fmla="*/ 2421 w 2422"/>
                <a:gd name="T5" fmla="*/ 0 h 2423"/>
                <a:gd name="T6" fmla="*/ 0 w 2422"/>
                <a:gd name="T7" fmla="*/ 0 h 2423"/>
                <a:gd name="T8" fmla="*/ 0 w 2422"/>
                <a:gd name="T9" fmla="*/ 2422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2" h="2423">
                  <a:moveTo>
                    <a:pt x="0" y="2422"/>
                  </a:moveTo>
                  <a:lnTo>
                    <a:pt x="2421" y="2422"/>
                  </a:lnTo>
                  <a:lnTo>
                    <a:pt x="2421" y="0"/>
                  </a:lnTo>
                  <a:lnTo>
                    <a:pt x="0" y="0"/>
                  </a:lnTo>
                  <a:lnTo>
                    <a:pt x="0" y="2422"/>
                  </a:lnTo>
                </a:path>
              </a:pathLst>
            </a:custGeom>
            <a:solidFill>
              <a:srgbClr val="7BB8E1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9">
              <a:extLst>
                <a:ext uri="{FF2B5EF4-FFF2-40B4-BE49-F238E27FC236}">
                  <a16:creationId xmlns:a16="http://schemas.microsoft.com/office/drawing/2014/main" id="{CC2983B2-A217-11AB-4883-7D8C5724DDA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61583" y="5027684"/>
              <a:ext cx="203250" cy="189093"/>
            </a:xfrm>
            <a:custGeom>
              <a:avLst/>
              <a:gdLst>
                <a:gd name="T0" fmla="*/ 184 w 815"/>
                <a:gd name="T1" fmla="*/ 753 h 754"/>
                <a:gd name="T2" fmla="*/ 184 w 815"/>
                <a:gd name="T3" fmla="*/ 753 h 754"/>
                <a:gd name="T4" fmla="*/ 21 w 815"/>
                <a:gd name="T5" fmla="*/ 753 h 754"/>
                <a:gd name="T6" fmla="*/ 21 w 815"/>
                <a:gd name="T7" fmla="*/ 244 h 754"/>
                <a:gd name="T8" fmla="*/ 184 w 815"/>
                <a:gd name="T9" fmla="*/ 244 h 754"/>
                <a:gd name="T10" fmla="*/ 184 w 815"/>
                <a:gd name="T11" fmla="*/ 753 h 754"/>
                <a:gd name="T12" fmla="*/ 102 w 815"/>
                <a:gd name="T13" fmla="*/ 183 h 754"/>
                <a:gd name="T14" fmla="*/ 102 w 815"/>
                <a:gd name="T15" fmla="*/ 183 h 754"/>
                <a:gd name="T16" fmla="*/ 102 w 815"/>
                <a:gd name="T17" fmla="*/ 183 h 754"/>
                <a:gd name="T18" fmla="*/ 0 w 815"/>
                <a:gd name="T19" fmla="*/ 102 h 754"/>
                <a:gd name="T20" fmla="*/ 102 w 815"/>
                <a:gd name="T21" fmla="*/ 0 h 754"/>
                <a:gd name="T22" fmla="*/ 204 w 815"/>
                <a:gd name="T23" fmla="*/ 102 h 754"/>
                <a:gd name="T24" fmla="*/ 102 w 815"/>
                <a:gd name="T25" fmla="*/ 183 h 754"/>
                <a:gd name="T26" fmla="*/ 814 w 815"/>
                <a:gd name="T27" fmla="*/ 753 h 754"/>
                <a:gd name="T28" fmla="*/ 814 w 815"/>
                <a:gd name="T29" fmla="*/ 753 h 754"/>
                <a:gd name="T30" fmla="*/ 631 w 815"/>
                <a:gd name="T31" fmla="*/ 753 h 754"/>
                <a:gd name="T32" fmla="*/ 631 w 815"/>
                <a:gd name="T33" fmla="*/ 489 h 754"/>
                <a:gd name="T34" fmla="*/ 550 w 815"/>
                <a:gd name="T35" fmla="*/ 387 h 754"/>
                <a:gd name="T36" fmla="*/ 468 w 815"/>
                <a:gd name="T37" fmla="*/ 448 h 754"/>
                <a:gd name="T38" fmla="*/ 448 w 815"/>
                <a:gd name="T39" fmla="*/ 489 h 754"/>
                <a:gd name="T40" fmla="*/ 448 w 815"/>
                <a:gd name="T41" fmla="*/ 753 h 754"/>
                <a:gd name="T42" fmla="*/ 285 w 815"/>
                <a:gd name="T43" fmla="*/ 753 h 754"/>
                <a:gd name="T44" fmla="*/ 285 w 815"/>
                <a:gd name="T45" fmla="*/ 244 h 754"/>
                <a:gd name="T46" fmla="*/ 448 w 815"/>
                <a:gd name="T47" fmla="*/ 244 h 754"/>
                <a:gd name="T48" fmla="*/ 448 w 815"/>
                <a:gd name="T49" fmla="*/ 326 h 754"/>
                <a:gd name="T50" fmla="*/ 611 w 815"/>
                <a:gd name="T51" fmla="*/ 244 h 754"/>
                <a:gd name="T52" fmla="*/ 814 w 815"/>
                <a:gd name="T53" fmla="*/ 468 h 754"/>
                <a:gd name="T54" fmla="*/ 814 w 815"/>
                <a:gd name="T55" fmla="*/ 753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5" h="754">
                  <a:moveTo>
                    <a:pt x="184" y="753"/>
                  </a:moveTo>
                  <a:lnTo>
                    <a:pt x="184" y="753"/>
                  </a:lnTo>
                  <a:cubicBezTo>
                    <a:pt x="21" y="753"/>
                    <a:pt x="21" y="753"/>
                    <a:pt x="21" y="753"/>
                  </a:cubicBezTo>
                  <a:cubicBezTo>
                    <a:pt x="21" y="244"/>
                    <a:pt x="21" y="244"/>
                    <a:pt x="21" y="244"/>
                  </a:cubicBezTo>
                  <a:cubicBezTo>
                    <a:pt x="184" y="244"/>
                    <a:pt x="184" y="244"/>
                    <a:pt x="184" y="244"/>
                  </a:cubicBezTo>
                  <a:lnTo>
                    <a:pt x="184" y="753"/>
                  </a:lnTo>
                  <a:close/>
                  <a:moveTo>
                    <a:pt x="102" y="183"/>
                  </a:moveTo>
                  <a:lnTo>
                    <a:pt x="102" y="183"/>
                  </a:lnTo>
                  <a:lnTo>
                    <a:pt x="102" y="183"/>
                  </a:lnTo>
                  <a:cubicBezTo>
                    <a:pt x="41" y="183"/>
                    <a:pt x="0" y="143"/>
                    <a:pt x="0" y="102"/>
                  </a:cubicBezTo>
                  <a:cubicBezTo>
                    <a:pt x="0" y="41"/>
                    <a:pt x="41" y="0"/>
                    <a:pt x="102" y="0"/>
                  </a:cubicBezTo>
                  <a:cubicBezTo>
                    <a:pt x="163" y="0"/>
                    <a:pt x="184" y="41"/>
                    <a:pt x="204" y="102"/>
                  </a:cubicBezTo>
                  <a:cubicBezTo>
                    <a:pt x="204" y="143"/>
                    <a:pt x="163" y="183"/>
                    <a:pt x="102" y="183"/>
                  </a:cubicBezTo>
                  <a:close/>
                  <a:moveTo>
                    <a:pt x="814" y="753"/>
                  </a:moveTo>
                  <a:lnTo>
                    <a:pt x="814" y="753"/>
                  </a:lnTo>
                  <a:cubicBezTo>
                    <a:pt x="631" y="753"/>
                    <a:pt x="631" y="753"/>
                    <a:pt x="631" y="753"/>
                  </a:cubicBezTo>
                  <a:cubicBezTo>
                    <a:pt x="631" y="489"/>
                    <a:pt x="631" y="489"/>
                    <a:pt x="631" y="489"/>
                  </a:cubicBezTo>
                  <a:cubicBezTo>
                    <a:pt x="631" y="427"/>
                    <a:pt x="611" y="387"/>
                    <a:pt x="550" y="387"/>
                  </a:cubicBezTo>
                  <a:cubicBezTo>
                    <a:pt x="509" y="387"/>
                    <a:pt x="468" y="407"/>
                    <a:pt x="468" y="448"/>
                  </a:cubicBezTo>
                  <a:cubicBezTo>
                    <a:pt x="448" y="448"/>
                    <a:pt x="448" y="468"/>
                    <a:pt x="448" y="489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285" y="753"/>
                    <a:pt x="285" y="753"/>
                    <a:pt x="285" y="753"/>
                  </a:cubicBezTo>
                  <a:cubicBezTo>
                    <a:pt x="285" y="753"/>
                    <a:pt x="285" y="285"/>
                    <a:pt x="285" y="244"/>
                  </a:cubicBezTo>
                  <a:cubicBezTo>
                    <a:pt x="448" y="244"/>
                    <a:pt x="448" y="244"/>
                    <a:pt x="448" y="244"/>
                  </a:cubicBezTo>
                  <a:cubicBezTo>
                    <a:pt x="448" y="326"/>
                    <a:pt x="448" y="326"/>
                    <a:pt x="448" y="326"/>
                  </a:cubicBezTo>
                  <a:cubicBezTo>
                    <a:pt x="468" y="285"/>
                    <a:pt x="530" y="244"/>
                    <a:pt x="611" y="244"/>
                  </a:cubicBezTo>
                  <a:cubicBezTo>
                    <a:pt x="733" y="244"/>
                    <a:pt x="814" y="326"/>
                    <a:pt x="814" y="468"/>
                  </a:cubicBezTo>
                  <a:lnTo>
                    <a:pt x="814" y="7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30" name="Group 53">
            <a:extLst>
              <a:ext uri="{FF2B5EF4-FFF2-40B4-BE49-F238E27FC236}">
                <a16:creationId xmlns:a16="http://schemas.microsoft.com/office/drawing/2014/main" id="{4B9090AF-A6B7-E107-FC93-13EF7321ACA0}"/>
              </a:ext>
            </a:extLst>
          </p:cNvPr>
          <p:cNvGrpSpPr>
            <a:grpSpLocks/>
          </p:cNvGrpSpPr>
          <p:nvPr/>
        </p:nvGrpSpPr>
        <p:grpSpPr bwMode="auto">
          <a:xfrm>
            <a:off x="10914381" y="7010400"/>
            <a:ext cx="322579" cy="325120"/>
            <a:chOff x="1006406" y="4216039"/>
            <a:chExt cx="396603" cy="400248"/>
          </a:xfrm>
        </p:grpSpPr>
        <p:sp>
          <p:nvSpPr>
            <p:cNvPr id="45" name="Freeform 152">
              <a:extLst>
                <a:ext uri="{FF2B5EF4-FFF2-40B4-BE49-F238E27FC236}">
                  <a16:creationId xmlns:a16="http://schemas.microsoft.com/office/drawing/2014/main" id="{EEF51D5C-3F6E-F302-AB72-9F4D06D1F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406" y="4216039"/>
              <a:ext cx="396603" cy="400248"/>
            </a:xfrm>
            <a:custGeom>
              <a:avLst/>
              <a:gdLst>
                <a:gd name="T0" fmla="*/ 0 w 2401"/>
                <a:gd name="T1" fmla="*/ 2421 h 2422"/>
                <a:gd name="T2" fmla="*/ 2400 w 2401"/>
                <a:gd name="T3" fmla="*/ 2421 h 2422"/>
                <a:gd name="T4" fmla="*/ 2400 w 2401"/>
                <a:gd name="T5" fmla="*/ 0 h 2422"/>
                <a:gd name="T6" fmla="*/ 0 w 2401"/>
                <a:gd name="T7" fmla="*/ 0 h 2422"/>
                <a:gd name="T8" fmla="*/ 0 w 2401"/>
                <a:gd name="T9" fmla="*/ 2421 h 2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1" h="2422">
                  <a:moveTo>
                    <a:pt x="0" y="2421"/>
                  </a:moveTo>
                  <a:lnTo>
                    <a:pt x="2400" y="2421"/>
                  </a:lnTo>
                  <a:lnTo>
                    <a:pt x="2400" y="0"/>
                  </a:lnTo>
                  <a:lnTo>
                    <a:pt x="0" y="0"/>
                  </a:lnTo>
                  <a:lnTo>
                    <a:pt x="0" y="2421"/>
                  </a:lnTo>
                </a:path>
              </a:pathLst>
            </a:custGeom>
            <a:solidFill>
              <a:srgbClr val="2980B9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53">
              <a:extLst>
                <a:ext uri="{FF2B5EF4-FFF2-40B4-BE49-F238E27FC236}">
                  <a16:creationId xmlns:a16="http://schemas.microsoft.com/office/drawing/2014/main" id="{E2276F44-6BFE-8608-B7F8-F7F0BF4131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53180" y="4309847"/>
              <a:ext cx="103056" cy="218886"/>
            </a:xfrm>
            <a:custGeom>
              <a:avLst/>
              <a:gdLst>
                <a:gd name="T0" fmla="*/ 406 w 407"/>
                <a:gd name="T1" fmla="*/ 285 h 876"/>
                <a:gd name="T2" fmla="*/ 406 w 407"/>
                <a:gd name="T3" fmla="*/ 285 h 876"/>
                <a:gd name="T4" fmla="*/ 264 w 407"/>
                <a:gd name="T5" fmla="*/ 285 h 876"/>
                <a:gd name="T6" fmla="*/ 264 w 407"/>
                <a:gd name="T7" fmla="*/ 204 h 876"/>
                <a:gd name="T8" fmla="*/ 305 w 407"/>
                <a:gd name="T9" fmla="*/ 163 h 876"/>
                <a:gd name="T10" fmla="*/ 406 w 407"/>
                <a:gd name="T11" fmla="*/ 163 h 876"/>
                <a:gd name="T12" fmla="*/ 406 w 407"/>
                <a:gd name="T13" fmla="*/ 0 h 876"/>
                <a:gd name="T14" fmla="*/ 264 w 407"/>
                <a:gd name="T15" fmla="*/ 0 h 876"/>
                <a:gd name="T16" fmla="*/ 81 w 407"/>
                <a:gd name="T17" fmla="*/ 183 h 876"/>
                <a:gd name="T18" fmla="*/ 81 w 407"/>
                <a:gd name="T19" fmla="*/ 285 h 876"/>
                <a:gd name="T20" fmla="*/ 0 w 407"/>
                <a:gd name="T21" fmla="*/ 285 h 876"/>
                <a:gd name="T22" fmla="*/ 0 w 407"/>
                <a:gd name="T23" fmla="*/ 427 h 876"/>
                <a:gd name="T24" fmla="*/ 81 w 407"/>
                <a:gd name="T25" fmla="*/ 427 h 876"/>
                <a:gd name="T26" fmla="*/ 81 w 407"/>
                <a:gd name="T27" fmla="*/ 875 h 876"/>
                <a:gd name="T28" fmla="*/ 264 w 407"/>
                <a:gd name="T29" fmla="*/ 875 h 876"/>
                <a:gd name="T30" fmla="*/ 264 w 407"/>
                <a:gd name="T31" fmla="*/ 427 h 876"/>
                <a:gd name="T32" fmla="*/ 386 w 407"/>
                <a:gd name="T33" fmla="*/ 427 h 876"/>
                <a:gd name="T34" fmla="*/ 406 w 407"/>
                <a:gd name="T35" fmla="*/ 285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7" h="876">
                  <a:moveTo>
                    <a:pt x="406" y="285"/>
                  </a:moveTo>
                  <a:lnTo>
                    <a:pt x="406" y="285"/>
                  </a:lnTo>
                  <a:cubicBezTo>
                    <a:pt x="264" y="285"/>
                    <a:pt x="264" y="285"/>
                    <a:pt x="264" y="285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163"/>
                    <a:pt x="285" y="163"/>
                    <a:pt x="305" y="163"/>
                  </a:cubicBezTo>
                  <a:cubicBezTo>
                    <a:pt x="325" y="163"/>
                    <a:pt x="406" y="163"/>
                    <a:pt x="406" y="163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122" y="0"/>
                    <a:pt x="81" y="122"/>
                    <a:pt x="81" y="183"/>
                  </a:cubicBezTo>
                  <a:cubicBezTo>
                    <a:pt x="81" y="285"/>
                    <a:pt x="81" y="285"/>
                    <a:pt x="81" y="28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81" y="631"/>
                    <a:pt x="81" y="875"/>
                    <a:pt x="81" y="875"/>
                  </a:cubicBezTo>
                  <a:cubicBezTo>
                    <a:pt x="264" y="875"/>
                    <a:pt x="264" y="875"/>
                    <a:pt x="264" y="875"/>
                  </a:cubicBezTo>
                  <a:cubicBezTo>
                    <a:pt x="264" y="875"/>
                    <a:pt x="264" y="631"/>
                    <a:pt x="264" y="427"/>
                  </a:cubicBezTo>
                  <a:cubicBezTo>
                    <a:pt x="386" y="427"/>
                    <a:pt x="386" y="427"/>
                    <a:pt x="386" y="427"/>
                  </a:cubicBezTo>
                  <a:lnTo>
                    <a:pt x="406" y="2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31" name="Group 56">
            <a:extLst>
              <a:ext uri="{FF2B5EF4-FFF2-40B4-BE49-F238E27FC236}">
                <a16:creationId xmlns:a16="http://schemas.microsoft.com/office/drawing/2014/main" id="{173FE8F9-E3F4-9036-1B7F-0782970A6F19}"/>
              </a:ext>
            </a:extLst>
          </p:cNvPr>
          <p:cNvGrpSpPr>
            <a:grpSpLocks/>
          </p:cNvGrpSpPr>
          <p:nvPr/>
        </p:nvGrpSpPr>
        <p:grpSpPr bwMode="auto">
          <a:xfrm>
            <a:off x="10909301" y="6385560"/>
            <a:ext cx="322579" cy="325120"/>
            <a:chOff x="445038" y="4216039"/>
            <a:chExt cx="397332" cy="400248"/>
          </a:xfrm>
        </p:grpSpPr>
        <p:sp>
          <p:nvSpPr>
            <p:cNvPr id="48" name="Freeform 154">
              <a:extLst>
                <a:ext uri="{FF2B5EF4-FFF2-40B4-BE49-F238E27FC236}">
                  <a16:creationId xmlns:a16="http://schemas.microsoft.com/office/drawing/2014/main" id="{E3FEE51E-9F59-BA96-1736-91C670B65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38" y="4216039"/>
              <a:ext cx="397332" cy="400248"/>
            </a:xfrm>
            <a:custGeom>
              <a:avLst/>
              <a:gdLst>
                <a:gd name="T0" fmla="*/ 0 w 2402"/>
                <a:gd name="T1" fmla="*/ 2421 h 2422"/>
                <a:gd name="T2" fmla="*/ 2401 w 2402"/>
                <a:gd name="T3" fmla="*/ 2421 h 2422"/>
                <a:gd name="T4" fmla="*/ 2401 w 2402"/>
                <a:gd name="T5" fmla="*/ 0 h 2422"/>
                <a:gd name="T6" fmla="*/ 0 w 2402"/>
                <a:gd name="T7" fmla="*/ 0 h 2422"/>
                <a:gd name="T8" fmla="*/ 0 w 2402"/>
                <a:gd name="T9" fmla="*/ 2421 h 2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2" h="2422">
                  <a:moveTo>
                    <a:pt x="0" y="2421"/>
                  </a:moveTo>
                  <a:lnTo>
                    <a:pt x="2401" y="2421"/>
                  </a:lnTo>
                  <a:lnTo>
                    <a:pt x="2401" y="0"/>
                  </a:lnTo>
                  <a:lnTo>
                    <a:pt x="0" y="0"/>
                  </a:lnTo>
                  <a:lnTo>
                    <a:pt x="0" y="2421"/>
                  </a:lnTo>
                </a:path>
              </a:pathLst>
            </a:custGeom>
            <a:solidFill>
              <a:srgbClr val="1F608B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55">
              <a:extLst>
                <a:ext uri="{FF2B5EF4-FFF2-40B4-BE49-F238E27FC236}">
                  <a16:creationId xmlns:a16="http://schemas.microsoft.com/office/drawing/2014/main" id="{19DBF2A4-31CD-7D56-5A0E-C7DB2BF940B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32639" y="4316101"/>
              <a:ext cx="212745" cy="187616"/>
            </a:xfrm>
            <a:custGeom>
              <a:avLst/>
              <a:gdLst>
                <a:gd name="T0" fmla="*/ 855 w 856"/>
                <a:gd name="T1" fmla="*/ 81 h 753"/>
                <a:gd name="T2" fmla="*/ 855 w 856"/>
                <a:gd name="T3" fmla="*/ 81 h 753"/>
                <a:gd name="T4" fmla="*/ 753 w 856"/>
                <a:gd name="T5" fmla="*/ 101 h 753"/>
                <a:gd name="T6" fmla="*/ 834 w 856"/>
                <a:gd name="T7" fmla="*/ 0 h 753"/>
                <a:gd name="T8" fmla="*/ 732 w 856"/>
                <a:gd name="T9" fmla="*/ 60 h 753"/>
                <a:gd name="T10" fmla="*/ 590 w 856"/>
                <a:gd name="T11" fmla="*/ 0 h 753"/>
                <a:gd name="T12" fmla="*/ 407 w 856"/>
                <a:gd name="T13" fmla="*/ 183 h 753"/>
                <a:gd name="T14" fmla="*/ 428 w 856"/>
                <a:gd name="T15" fmla="*/ 223 h 753"/>
                <a:gd name="T16" fmla="*/ 61 w 856"/>
                <a:gd name="T17" fmla="*/ 20 h 753"/>
                <a:gd name="T18" fmla="*/ 41 w 856"/>
                <a:gd name="T19" fmla="*/ 121 h 753"/>
                <a:gd name="T20" fmla="*/ 102 w 856"/>
                <a:gd name="T21" fmla="*/ 284 h 753"/>
                <a:gd name="T22" fmla="*/ 21 w 856"/>
                <a:gd name="T23" fmla="*/ 264 h 753"/>
                <a:gd name="T24" fmla="*/ 21 w 856"/>
                <a:gd name="T25" fmla="*/ 264 h 753"/>
                <a:gd name="T26" fmla="*/ 163 w 856"/>
                <a:gd name="T27" fmla="*/ 447 h 753"/>
                <a:gd name="T28" fmla="*/ 122 w 856"/>
                <a:gd name="T29" fmla="*/ 447 h 753"/>
                <a:gd name="T30" fmla="*/ 102 w 856"/>
                <a:gd name="T31" fmla="*/ 447 h 753"/>
                <a:gd name="T32" fmla="*/ 265 w 856"/>
                <a:gd name="T33" fmla="*/ 589 h 753"/>
                <a:gd name="T34" fmla="*/ 41 w 856"/>
                <a:gd name="T35" fmla="*/ 671 h 753"/>
                <a:gd name="T36" fmla="*/ 0 w 856"/>
                <a:gd name="T37" fmla="*/ 671 h 753"/>
                <a:gd name="T38" fmla="*/ 265 w 856"/>
                <a:gd name="T39" fmla="*/ 752 h 753"/>
                <a:gd name="T40" fmla="*/ 773 w 856"/>
                <a:gd name="T41" fmla="*/ 203 h 753"/>
                <a:gd name="T42" fmla="*/ 773 w 856"/>
                <a:gd name="T43" fmla="*/ 183 h 753"/>
                <a:gd name="T44" fmla="*/ 855 w 856"/>
                <a:gd name="T45" fmla="*/ 81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6" h="753">
                  <a:moveTo>
                    <a:pt x="855" y="81"/>
                  </a:moveTo>
                  <a:lnTo>
                    <a:pt x="855" y="81"/>
                  </a:lnTo>
                  <a:cubicBezTo>
                    <a:pt x="834" y="101"/>
                    <a:pt x="793" y="101"/>
                    <a:pt x="753" y="101"/>
                  </a:cubicBezTo>
                  <a:cubicBezTo>
                    <a:pt x="793" y="81"/>
                    <a:pt x="814" y="40"/>
                    <a:pt x="834" y="0"/>
                  </a:cubicBezTo>
                  <a:cubicBezTo>
                    <a:pt x="793" y="20"/>
                    <a:pt x="773" y="40"/>
                    <a:pt x="732" y="60"/>
                  </a:cubicBezTo>
                  <a:cubicBezTo>
                    <a:pt x="692" y="20"/>
                    <a:pt x="651" y="0"/>
                    <a:pt x="590" y="0"/>
                  </a:cubicBezTo>
                  <a:cubicBezTo>
                    <a:pt x="488" y="0"/>
                    <a:pt x="407" y="81"/>
                    <a:pt x="407" y="183"/>
                  </a:cubicBezTo>
                  <a:cubicBezTo>
                    <a:pt x="407" y="203"/>
                    <a:pt x="428" y="203"/>
                    <a:pt x="428" y="223"/>
                  </a:cubicBezTo>
                  <a:cubicBezTo>
                    <a:pt x="265" y="223"/>
                    <a:pt x="142" y="142"/>
                    <a:pt x="61" y="20"/>
                  </a:cubicBezTo>
                  <a:cubicBezTo>
                    <a:pt x="41" y="60"/>
                    <a:pt x="41" y="81"/>
                    <a:pt x="41" y="121"/>
                  </a:cubicBezTo>
                  <a:cubicBezTo>
                    <a:pt x="41" y="183"/>
                    <a:pt x="61" y="244"/>
                    <a:pt x="102" y="284"/>
                  </a:cubicBezTo>
                  <a:cubicBezTo>
                    <a:pt x="81" y="284"/>
                    <a:pt x="61" y="264"/>
                    <a:pt x="21" y="264"/>
                  </a:cubicBezTo>
                  <a:lnTo>
                    <a:pt x="21" y="264"/>
                  </a:lnTo>
                  <a:cubicBezTo>
                    <a:pt x="21" y="345"/>
                    <a:pt x="81" y="427"/>
                    <a:pt x="163" y="447"/>
                  </a:cubicBezTo>
                  <a:cubicBezTo>
                    <a:pt x="163" y="447"/>
                    <a:pt x="142" y="447"/>
                    <a:pt x="122" y="447"/>
                  </a:cubicBezTo>
                  <a:lnTo>
                    <a:pt x="102" y="447"/>
                  </a:lnTo>
                  <a:cubicBezTo>
                    <a:pt x="122" y="528"/>
                    <a:pt x="183" y="589"/>
                    <a:pt x="265" y="589"/>
                  </a:cubicBezTo>
                  <a:cubicBezTo>
                    <a:pt x="204" y="630"/>
                    <a:pt x="122" y="671"/>
                    <a:pt x="41" y="671"/>
                  </a:cubicBezTo>
                  <a:cubicBezTo>
                    <a:pt x="21" y="671"/>
                    <a:pt x="0" y="671"/>
                    <a:pt x="0" y="671"/>
                  </a:cubicBezTo>
                  <a:cubicBezTo>
                    <a:pt x="81" y="711"/>
                    <a:pt x="163" y="752"/>
                    <a:pt x="265" y="752"/>
                  </a:cubicBezTo>
                  <a:cubicBezTo>
                    <a:pt x="590" y="752"/>
                    <a:pt x="773" y="447"/>
                    <a:pt x="773" y="203"/>
                  </a:cubicBezTo>
                  <a:lnTo>
                    <a:pt x="773" y="183"/>
                  </a:lnTo>
                  <a:cubicBezTo>
                    <a:pt x="814" y="142"/>
                    <a:pt x="834" y="121"/>
                    <a:pt x="85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32" name="Group 59">
            <a:extLst>
              <a:ext uri="{FF2B5EF4-FFF2-40B4-BE49-F238E27FC236}">
                <a16:creationId xmlns:a16="http://schemas.microsoft.com/office/drawing/2014/main" id="{F6EBD526-40F6-14B5-19F2-A49807E9BB26}"/>
              </a:ext>
            </a:extLst>
          </p:cNvPr>
          <p:cNvGrpSpPr>
            <a:grpSpLocks/>
          </p:cNvGrpSpPr>
          <p:nvPr/>
        </p:nvGrpSpPr>
        <p:grpSpPr bwMode="auto">
          <a:xfrm>
            <a:off x="10914381" y="8780781"/>
            <a:ext cx="325120" cy="325120"/>
            <a:chOff x="5767169" y="5229586"/>
            <a:chExt cx="203027" cy="203027"/>
          </a:xfrm>
        </p:grpSpPr>
        <p:sp>
          <p:nvSpPr>
            <p:cNvPr id="51" name="Freeform 138">
              <a:extLst>
                <a:ext uri="{FF2B5EF4-FFF2-40B4-BE49-F238E27FC236}">
                  <a16:creationId xmlns:a16="http://schemas.microsoft.com/office/drawing/2014/main" id="{448D0ABC-1A70-7C26-DC5F-8F49534F3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7169" y="5229586"/>
              <a:ext cx="203027" cy="203027"/>
            </a:xfrm>
            <a:custGeom>
              <a:avLst/>
              <a:gdLst>
                <a:gd name="T0" fmla="*/ 0 w 2422"/>
                <a:gd name="T1" fmla="*/ 2422 h 2423"/>
                <a:gd name="T2" fmla="*/ 2421 w 2422"/>
                <a:gd name="T3" fmla="*/ 2422 h 2423"/>
                <a:gd name="T4" fmla="*/ 2421 w 2422"/>
                <a:gd name="T5" fmla="*/ 0 h 2423"/>
                <a:gd name="T6" fmla="*/ 0 w 2422"/>
                <a:gd name="T7" fmla="*/ 0 h 2423"/>
                <a:gd name="T8" fmla="*/ 0 w 2422"/>
                <a:gd name="T9" fmla="*/ 2422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2" h="2423">
                  <a:moveTo>
                    <a:pt x="0" y="2422"/>
                  </a:moveTo>
                  <a:lnTo>
                    <a:pt x="2421" y="2422"/>
                  </a:lnTo>
                  <a:lnTo>
                    <a:pt x="2421" y="0"/>
                  </a:lnTo>
                  <a:lnTo>
                    <a:pt x="0" y="0"/>
                  </a:lnTo>
                  <a:lnTo>
                    <a:pt x="0" y="2422"/>
                  </a:lnTo>
                </a:path>
              </a:pathLst>
            </a:custGeom>
            <a:solidFill>
              <a:srgbClr val="9FCBE9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en-US" sz="2880" kern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0CEFF03B-64D5-A757-890A-3C6D31987E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00478" y="5261309"/>
              <a:ext cx="126892" cy="126892"/>
            </a:xfrm>
            <a:custGeom>
              <a:avLst/>
              <a:gdLst>
                <a:gd name="T0" fmla="*/ 358 w 378"/>
                <a:gd name="T1" fmla="*/ 116 h 374"/>
                <a:gd name="T2" fmla="*/ 192 w 378"/>
                <a:gd name="T3" fmla="*/ 351 h 374"/>
                <a:gd name="T4" fmla="*/ 116 w 378"/>
                <a:gd name="T5" fmla="*/ 319 h 374"/>
                <a:gd name="T6" fmla="*/ 55 w 378"/>
                <a:gd name="T7" fmla="*/ 133 h 374"/>
                <a:gd name="T8" fmla="*/ 14 w 378"/>
                <a:gd name="T9" fmla="*/ 146 h 374"/>
                <a:gd name="T10" fmla="*/ 0 w 378"/>
                <a:gd name="T11" fmla="*/ 126 h 374"/>
                <a:gd name="T12" fmla="*/ 108 w 378"/>
                <a:gd name="T13" fmla="*/ 42 h 374"/>
                <a:gd name="T14" fmla="*/ 169 w 378"/>
                <a:gd name="T15" fmla="*/ 168 h 374"/>
                <a:gd name="T16" fmla="*/ 198 w 378"/>
                <a:gd name="T17" fmla="*/ 241 h 374"/>
                <a:gd name="T18" fmla="*/ 248 w 378"/>
                <a:gd name="T19" fmla="*/ 175 h 374"/>
                <a:gd name="T20" fmla="*/ 206 w 378"/>
                <a:gd name="T21" fmla="*/ 125 h 374"/>
                <a:gd name="T22" fmla="*/ 358 w 378"/>
                <a:gd name="T23" fmla="*/ 11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374">
                  <a:moveTo>
                    <a:pt x="358" y="116"/>
                  </a:moveTo>
                  <a:cubicBezTo>
                    <a:pt x="338" y="231"/>
                    <a:pt x="225" y="329"/>
                    <a:pt x="192" y="351"/>
                  </a:cubicBezTo>
                  <a:cubicBezTo>
                    <a:pt x="158" y="374"/>
                    <a:pt x="127" y="342"/>
                    <a:pt x="116" y="319"/>
                  </a:cubicBezTo>
                  <a:cubicBezTo>
                    <a:pt x="103" y="292"/>
                    <a:pt x="65" y="146"/>
                    <a:pt x="55" y="133"/>
                  </a:cubicBezTo>
                  <a:cubicBezTo>
                    <a:pt x="45" y="121"/>
                    <a:pt x="14" y="146"/>
                    <a:pt x="14" y="14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61" y="51"/>
                    <a:pt x="108" y="42"/>
                  </a:cubicBezTo>
                  <a:cubicBezTo>
                    <a:pt x="157" y="32"/>
                    <a:pt x="157" y="119"/>
                    <a:pt x="169" y="168"/>
                  </a:cubicBezTo>
                  <a:cubicBezTo>
                    <a:pt x="180" y="215"/>
                    <a:pt x="188" y="241"/>
                    <a:pt x="198" y="241"/>
                  </a:cubicBezTo>
                  <a:cubicBezTo>
                    <a:pt x="208" y="241"/>
                    <a:pt x="227" y="215"/>
                    <a:pt x="248" y="175"/>
                  </a:cubicBezTo>
                  <a:cubicBezTo>
                    <a:pt x="269" y="135"/>
                    <a:pt x="247" y="100"/>
                    <a:pt x="206" y="125"/>
                  </a:cubicBezTo>
                  <a:cubicBezTo>
                    <a:pt x="223" y="24"/>
                    <a:pt x="378" y="0"/>
                    <a:pt x="358" y="11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algn="r">
                <a:defRPr/>
              </a:pPr>
              <a:endParaRPr lang="en-US" sz="2880" kern="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33" name="Title 1">
            <a:extLst>
              <a:ext uri="{FF2B5EF4-FFF2-40B4-BE49-F238E27FC236}">
                <a16:creationId xmlns:a16="http://schemas.microsoft.com/office/drawing/2014/main" id="{0A9DD4BF-C05E-9737-CE8D-49CF31EEECD8}"/>
              </a:ext>
            </a:extLst>
          </p:cNvPr>
          <p:cNvSpPr txBox="1">
            <a:spLocks/>
          </p:cNvSpPr>
          <p:nvPr/>
        </p:nvSpPr>
        <p:spPr bwMode="auto">
          <a:xfrm>
            <a:off x="779782" y="6164582"/>
            <a:ext cx="2349499" cy="58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sz="192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Pertama</a:t>
            </a:r>
            <a:endParaRPr lang="en-US" sz="192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4" name="Title 1">
            <a:extLst>
              <a:ext uri="{FF2B5EF4-FFF2-40B4-BE49-F238E27FC236}">
                <a16:creationId xmlns:a16="http://schemas.microsoft.com/office/drawing/2014/main" id="{791B133F-38FC-9D05-1283-2DEA9E598725}"/>
              </a:ext>
            </a:extLst>
          </p:cNvPr>
          <p:cNvSpPr txBox="1">
            <a:spLocks/>
          </p:cNvSpPr>
          <p:nvPr/>
        </p:nvSpPr>
        <p:spPr bwMode="auto">
          <a:xfrm>
            <a:off x="749302" y="6814822"/>
            <a:ext cx="2349499" cy="58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altLang="zh-CN" sz="192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Kedua</a:t>
            </a:r>
            <a:endParaRPr lang="en-US" sz="192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5" name="Title 1">
            <a:extLst>
              <a:ext uri="{FF2B5EF4-FFF2-40B4-BE49-F238E27FC236}">
                <a16:creationId xmlns:a16="http://schemas.microsoft.com/office/drawing/2014/main" id="{D1D911E8-EA09-E79E-321A-994AC25B85B8}"/>
              </a:ext>
            </a:extLst>
          </p:cNvPr>
          <p:cNvSpPr txBox="1">
            <a:spLocks/>
          </p:cNvSpPr>
          <p:nvPr/>
        </p:nvSpPr>
        <p:spPr bwMode="auto">
          <a:xfrm>
            <a:off x="767080" y="7459982"/>
            <a:ext cx="2349501" cy="58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altLang="zh-CN" sz="192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ketiga</a:t>
            </a:r>
            <a:endParaRPr lang="en-US" sz="192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6" name="Title 1">
            <a:extLst>
              <a:ext uri="{FF2B5EF4-FFF2-40B4-BE49-F238E27FC236}">
                <a16:creationId xmlns:a16="http://schemas.microsoft.com/office/drawing/2014/main" id="{38C347EC-948D-BB40-BC8E-1EE5D2A03106}"/>
              </a:ext>
            </a:extLst>
          </p:cNvPr>
          <p:cNvSpPr txBox="1">
            <a:spLocks/>
          </p:cNvSpPr>
          <p:nvPr/>
        </p:nvSpPr>
        <p:spPr bwMode="auto">
          <a:xfrm>
            <a:off x="777240" y="8105142"/>
            <a:ext cx="2349501" cy="58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en-US" sz="192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keempat</a:t>
            </a:r>
            <a:endParaRPr lang="en-US" sz="192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243" name="组合 63">
            <a:extLst>
              <a:ext uri="{FF2B5EF4-FFF2-40B4-BE49-F238E27FC236}">
                <a16:creationId xmlns:a16="http://schemas.microsoft.com/office/drawing/2014/main" id="{0E645B46-4352-94E1-57F4-019AD02575D1}"/>
              </a:ext>
            </a:extLst>
          </p:cNvPr>
          <p:cNvGrpSpPr>
            <a:grpSpLocks/>
          </p:cNvGrpSpPr>
          <p:nvPr/>
        </p:nvGrpSpPr>
        <p:grpSpPr bwMode="auto">
          <a:xfrm>
            <a:off x="13114022" y="1663701"/>
            <a:ext cx="5773419" cy="5808979"/>
            <a:chOff x="8035926" y="2103438"/>
            <a:chExt cx="3608386" cy="3630612"/>
          </a:xfrm>
        </p:grpSpPr>
        <p:sp>
          <p:nvSpPr>
            <p:cNvPr id="9244" name="Freeform 5">
              <a:extLst>
                <a:ext uri="{FF2B5EF4-FFF2-40B4-BE49-F238E27FC236}">
                  <a16:creationId xmlns:a16="http://schemas.microsoft.com/office/drawing/2014/main" id="{D91B977E-4257-2DE6-F7EF-526C07F30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5926" y="2103438"/>
              <a:ext cx="3565524" cy="3630612"/>
            </a:xfrm>
            <a:custGeom>
              <a:avLst/>
              <a:gdLst>
                <a:gd name="T0" fmla="*/ 2147483646 w 163"/>
                <a:gd name="T1" fmla="*/ 2147483646 h 166"/>
                <a:gd name="T2" fmla="*/ 2147483646 w 163"/>
                <a:gd name="T3" fmla="*/ 2147483646 h 166"/>
                <a:gd name="T4" fmla="*/ 2147483646 w 163"/>
                <a:gd name="T5" fmla="*/ 2147483646 h 166"/>
                <a:gd name="T6" fmla="*/ 2147483646 w 163"/>
                <a:gd name="T7" fmla="*/ 2147483646 h 166"/>
                <a:gd name="T8" fmla="*/ 2147483646 w 163"/>
                <a:gd name="T9" fmla="*/ 2147483646 h 166"/>
                <a:gd name="T10" fmla="*/ 2147483646 w 163"/>
                <a:gd name="T11" fmla="*/ 2147483646 h 166"/>
                <a:gd name="T12" fmla="*/ 2147483646 w 163"/>
                <a:gd name="T13" fmla="*/ 2147483646 h 166"/>
                <a:gd name="T14" fmla="*/ 2147483646 w 163"/>
                <a:gd name="T15" fmla="*/ 2147483646 h 1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" h="166">
                  <a:moveTo>
                    <a:pt x="119" y="44"/>
                  </a:moveTo>
                  <a:cubicBezTo>
                    <a:pt x="163" y="80"/>
                    <a:pt x="163" y="80"/>
                    <a:pt x="163" y="80"/>
                  </a:cubicBezTo>
                  <a:cubicBezTo>
                    <a:pt x="162" y="62"/>
                    <a:pt x="154" y="45"/>
                    <a:pt x="140" y="31"/>
                  </a:cubicBezTo>
                  <a:cubicBezTo>
                    <a:pt x="110" y="0"/>
                    <a:pt x="61" y="0"/>
                    <a:pt x="31" y="31"/>
                  </a:cubicBezTo>
                  <a:cubicBezTo>
                    <a:pt x="0" y="61"/>
                    <a:pt x="0" y="110"/>
                    <a:pt x="31" y="141"/>
                  </a:cubicBezTo>
                  <a:cubicBezTo>
                    <a:pt x="48" y="158"/>
                    <a:pt x="72" y="166"/>
                    <a:pt x="95" y="163"/>
                  </a:cubicBezTo>
                  <a:cubicBezTo>
                    <a:pt x="54" y="132"/>
                    <a:pt x="54" y="132"/>
                    <a:pt x="54" y="132"/>
                  </a:cubicBezTo>
                  <a:lnTo>
                    <a:pt x="119" y="44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45" name="Freeform 6">
              <a:extLst>
                <a:ext uri="{FF2B5EF4-FFF2-40B4-BE49-F238E27FC236}">
                  <a16:creationId xmlns:a16="http://schemas.microsoft.com/office/drawing/2014/main" id="{7ED74C65-101B-8460-385A-A61771CE7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7025" y="3065463"/>
              <a:ext cx="2427287" cy="2601912"/>
            </a:xfrm>
            <a:custGeom>
              <a:avLst/>
              <a:gdLst>
                <a:gd name="T0" fmla="*/ 2147483646 w 111"/>
                <a:gd name="T1" fmla="*/ 2147483646 h 119"/>
                <a:gd name="T2" fmla="*/ 2147483646 w 111"/>
                <a:gd name="T3" fmla="*/ 0 h 119"/>
                <a:gd name="T4" fmla="*/ 0 w 111"/>
                <a:gd name="T5" fmla="*/ 2147483646 h 119"/>
                <a:gd name="T6" fmla="*/ 2147483646 w 111"/>
                <a:gd name="T7" fmla="*/ 2147483646 h 119"/>
                <a:gd name="T8" fmla="*/ 2147483646 w 111"/>
                <a:gd name="T9" fmla="*/ 2147483646 h 119"/>
                <a:gd name="T10" fmla="*/ 2147483646 w 111"/>
                <a:gd name="T11" fmla="*/ 2147483646 h 1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1" h="119">
                  <a:moveTo>
                    <a:pt x="109" y="36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58" y="117"/>
                    <a:pt x="74" y="109"/>
                    <a:pt x="86" y="97"/>
                  </a:cubicBezTo>
                  <a:cubicBezTo>
                    <a:pt x="103" y="80"/>
                    <a:pt x="111" y="58"/>
                    <a:pt x="109" y="36"/>
                  </a:cubicBezTo>
                  <a:close/>
                </a:path>
              </a:pathLst>
            </a:custGeom>
            <a:solidFill>
              <a:srgbClr val="1CA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46" name="Freeform 7">
              <a:extLst>
                <a:ext uri="{FF2B5EF4-FFF2-40B4-BE49-F238E27FC236}">
                  <a16:creationId xmlns:a16="http://schemas.microsoft.com/office/drawing/2014/main" id="{7C0EF3F5-8B32-51B0-2F4D-C56C24799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700" y="2671763"/>
              <a:ext cx="2559050" cy="2689225"/>
            </a:xfrm>
            <a:custGeom>
              <a:avLst/>
              <a:gdLst>
                <a:gd name="T0" fmla="*/ 2147483646 w 117"/>
                <a:gd name="T1" fmla="*/ 2147483646 h 123"/>
                <a:gd name="T2" fmla="*/ 2147483646 w 117"/>
                <a:gd name="T3" fmla="*/ 2147483646 h 123"/>
                <a:gd name="T4" fmla="*/ 2147483646 w 117"/>
                <a:gd name="T5" fmla="*/ 2147483646 h 123"/>
                <a:gd name="T6" fmla="*/ 2147483646 w 117"/>
                <a:gd name="T7" fmla="*/ 2147483646 h 123"/>
                <a:gd name="T8" fmla="*/ 2147483646 w 117"/>
                <a:gd name="T9" fmla="*/ 2147483646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" h="123">
                  <a:moveTo>
                    <a:pt x="7" y="75"/>
                  </a:moveTo>
                  <a:cubicBezTo>
                    <a:pt x="14" y="105"/>
                    <a:pt x="43" y="123"/>
                    <a:pt x="71" y="115"/>
                  </a:cubicBezTo>
                  <a:cubicBezTo>
                    <a:pt x="100" y="108"/>
                    <a:pt x="117" y="77"/>
                    <a:pt x="110" y="48"/>
                  </a:cubicBezTo>
                  <a:cubicBezTo>
                    <a:pt x="102" y="18"/>
                    <a:pt x="73" y="0"/>
                    <a:pt x="45" y="7"/>
                  </a:cubicBezTo>
                  <a:cubicBezTo>
                    <a:pt x="17" y="15"/>
                    <a:pt x="0" y="46"/>
                    <a:pt x="7" y="75"/>
                  </a:cubicBezTo>
                  <a:close/>
                </a:path>
              </a:pathLst>
            </a:custGeom>
            <a:solidFill>
              <a:srgbClr val="222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47" name="Freeform 8">
              <a:extLst>
                <a:ext uri="{FF2B5EF4-FFF2-40B4-BE49-F238E27FC236}">
                  <a16:creationId xmlns:a16="http://schemas.microsoft.com/office/drawing/2014/main" id="{BE242734-44CF-1D54-886F-75BC197EE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550" y="2890838"/>
              <a:ext cx="2143125" cy="2252662"/>
            </a:xfrm>
            <a:custGeom>
              <a:avLst/>
              <a:gdLst>
                <a:gd name="T0" fmla="*/ 2147483646 w 98"/>
                <a:gd name="T1" fmla="*/ 2147483646 h 103"/>
                <a:gd name="T2" fmla="*/ 2147483646 w 98"/>
                <a:gd name="T3" fmla="*/ 2147483646 h 103"/>
                <a:gd name="T4" fmla="*/ 2147483646 w 98"/>
                <a:gd name="T5" fmla="*/ 2147483646 h 103"/>
                <a:gd name="T6" fmla="*/ 2147483646 w 98"/>
                <a:gd name="T7" fmla="*/ 2147483646 h 103"/>
                <a:gd name="T8" fmla="*/ 2147483646 w 98"/>
                <a:gd name="T9" fmla="*/ 2147483646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103">
                  <a:moveTo>
                    <a:pt x="6" y="63"/>
                  </a:moveTo>
                  <a:cubicBezTo>
                    <a:pt x="12" y="88"/>
                    <a:pt x="37" y="103"/>
                    <a:pt x="60" y="97"/>
                  </a:cubicBezTo>
                  <a:cubicBezTo>
                    <a:pt x="84" y="90"/>
                    <a:pt x="98" y="65"/>
                    <a:pt x="92" y="40"/>
                  </a:cubicBezTo>
                  <a:cubicBezTo>
                    <a:pt x="86" y="15"/>
                    <a:pt x="62" y="0"/>
                    <a:pt x="38" y="6"/>
                  </a:cubicBezTo>
                  <a:cubicBezTo>
                    <a:pt x="14" y="13"/>
                    <a:pt x="0" y="38"/>
                    <a:pt x="6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48" name="Freeform 9">
              <a:extLst>
                <a:ext uri="{FF2B5EF4-FFF2-40B4-BE49-F238E27FC236}">
                  <a16:creationId xmlns:a16="http://schemas.microsoft.com/office/drawing/2014/main" id="{0A9B447D-E40D-7281-9909-ADF72FF04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2488" y="3284538"/>
              <a:ext cx="590550" cy="720725"/>
            </a:xfrm>
            <a:custGeom>
              <a:avLst/>
              <a:gdLst>
                <a:gd name="T0" fmla="*/ 0 w 372"/>
                <a:gd name="T1" fmla="*/ 1005543138 h 454"/>
                <a:gd name="T2" fmla="*/ 277217188 w 372"/>
                <a:gd name="T3" fmla="*/ 1144150938 h 454"/>
                <a:gd name="T4" fmla="*/ 937498125 w 372"/>
                <a:gd name="T5" fmla="*/ 0 h 454"/>
                <a:gd name="T6" fmla="*/ 0 w 372"/>
                <a:gd name="T7" fmla="*/ 1005543138 h 4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2" h="454">
                  <a:moveTo>
                    <a:pt x="0" y="399"/>
                  </a:moveTo>
                  <a:lnTo>
                    <a:pt x="110" y="454"/>
                  </a:lnTo>
                  <a:lnTo>
                    <a:pt x="372" y="0"/>
                  </a:lnTo>
                  <a:lnTo>
                    <a:pt x="0" y="399"/>
                  </a:lnTo>
                  <a:close/>
                </a:path>
              </a:pathLst>
            </a:custGeom>
            <a:solidFill>
              <a:srgbClr val="E46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49" name="Freeform 10">
              <a:extLst>
                <a:ext uri="{FF2B5EF4-FFF2-40B4-BE49-F238E27FC236}">
                  <a16:creationId xmlns:a16="http://schemas.microsoft.com/office/drawing/2014/main" id="{28F65BEB-182B-F86A-E7F8-D36C47377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3284538"/>
              <a:ext cx="415925" cy="830262"/>
            </a:xfrm>
            <a:custGeom>
              <a:avLst/>
              <a:gdLst>
                <a:gd name="T0" fmla="*/ 244455950 w 262"/>
                <a:gd name="T1" fmla="*/ 1318040131 h 523"/>
                <a:gd name="T2" fmla="*/ 0 w 262"/>
                <a:gd name="T3" fmla="*/ 1144150248 h 523"/>
                <a:gd name="T4" fmla="*/ 660280938 w 262"/>
                <a:gd name="T5" fmla="*/ 0 h 523"/>
                <a:gd name="T6" fmla="*/ 244455950 w 262"/>
                <a:gd name="T7" fmla="*/ 1318040131 h 5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2" h="523">
                  <a:moveTo>
                    <a:pt x="97" y="523"/>
                  </a:moveTo>
                  <a:lnTo>
                    <a:pt x="0" y="454"/>
                  </a:lnTo>
                  <a:lnTo>
                    <a:pt x="262" y="0"/>
                  </a:lnTo>
                  <a:lnTo>
                    <a:pt x="97" y="523"/>
                  </a:lnTo>
                  <a:close/>
                </a:path>
              </a:pathLst>
            </a:custGeom>
            <a:solidFill>
              <a:srgbClr val="D6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50" name="Freeform 11">
              <a:extLst>
                <a:ext uri="{FF2B5EF4-FFF2-40B4-BE49-F238E27FC236}">
                  <a16:creationId xmlns:a16="http://schemas.microsoft.com/office/drawing/2014/main" id="{6A63F1D7-EF20-CC30-3135-60EF8F1A8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188" y="4005263"/>
              <a:ext cx="569912" cy="744537"/>
            </a:xfrm>
            <a:custGeom>
              <a:avLst/>
              <a:gdLst>
                <a:gd name="T0" fmla="*/ 904734506 w 359"/>
                <a:gd name="T1" fmla="*/ 173889871 h 469"/>
                <a:gd name="T2" fmla="*/ 660280358 w 359"/>
                <a:gd name="T3" fmla="*/ 0 h 469"/>
                <a:gd name="T4" fmla="*/ 0 w 359"/>
                <a:gd name="T5" fmla="*/ 1181951694 h 469"/>
                <a:gd name="T6" fmla="*/ 904734506 w 359"/>
                <a:gd name="T7" fmla="*/ 173889871 h 4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9" h="469">
                  <a:moveTo>
                    <a:pt x="359" y="69"/>
                  </a:moveTo>
                  <a:lnTo>
                    <a:pt x="262" y="0"/>
                  </a:lnTo>
                  <a:lnTo>
                    <a:pt x="0" y="469"/>
                  </a:lnTo>
                  <a:lnTo>
                    <a:pt x="359" y="69"/>
                  </a:lnTo>
                  <a:close/>
                </a:path>
              </a:pathLst>
            </a:custGeom>
            <a:solidFill>
              <a:srgbClr val="7D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51" name="Freeform 12">
              <a:extLst>
                <a:ext uri="{FF2B5EF4-FFF2-40B4-BE49-F238E27FC236}">
                  <a16:creationId xmlns:a16="http://schemas.microsoft.com/office/drawing/2014/main" id="{DC16A76F-AD12-9D15-BA98-503258EC8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188" y="3917950"/>
              <a:ext cx="415925" cy="831850"/>
            </a:xfrm>
            <a:custGeom>
              <a:avLst/>
              <a:gdLst>
                <a:gd name="T0" fmla="*/ 383063750 w 262"/>
                <a:gd name="T1" fmla="*/ 0 h 524"/>
                <a:gd name="T2" fmla="*/ 660280938 w 262"/>
                <a:gd name="T3" fmla="*/ 138609388 h 524"/>
                <a:gd name="T4" fmla="*/ 0 w 262"/>
                <a:gd name="T5" fmla="*/ 1320561875 h 524"/>
                <a:gd name="T6" fmla="*/ 383063750 w 262"/>
                <a:gd name="T7" fmla="*/ 0 h 5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2" h="524">
                  <a:moveTo>
                    <a:pt x="152" y="0"/>
                  </a:moveTo>
                  <a:lnTo>
                    <a:pt x="262" y="55"/>
                  </a:lnTo>
                  <a:lnTo>
                    <a:pt x="0" y="524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E8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  <p:sp>
          <p:nvSpPr>
            <p:cNvPr id="9252" name="Freeform 13">
              <a:extLst>
                <a:ext uri="{FF2B5EF4-FFF2-40B4-BE49-F238E27FC236}">
                  <a16:creationId xmlns:a16="http://schemas.microsoft.com/office/drawing/2014/main" id="{FE4C5A1C-5868-8C1F-0145-E0CB52490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3700" y="2497138"/>
              <a:ext cx="677862" cy="523875"/>
            </a:xfrm>
            <a:custGeom>
              <a:avLst/>
              <a:gdLst>
                <a:gd name="T0" fmla="*/ 956288350 w 31"/>
                <a:gd name="T1" fmla="*/ 2147483646 h 24"/>
                <a:gd name="T2" fmla="*/ 2147483646 w 31"/>
                <a:gd name="T3" fmla="*/ 2147483646 h 24"/>
                <a:gd name="T4" fmla="*/ 2147483646 w 31"/>
                <a:gd name="T5" fmla="*/ 2147483646 h 24"/>
                <a:gd name="T6" fmla="*/ 2147483646 w 31"/>
                <a:gd name="T7" fmla="*/ 2147483646 h 24"/>
                <a:gd name="T8" fmla="*/ 2147483646 w 31"/>
                <a:gd name="T9" fmla="*/ 2147483646 h 24"/>
                <a:gd name="T10" fmla="*/ 2147483646 w 31"/>
                <a:gd name="T11" fmla="*/ 476464313 h 24"/>
                <a:gd name="T12" fmla="*/ 2147483646 w 31"/>
                <a:gd name="T13" fmla="*/ 2147483646 h 24"/>
                <a:gd name="T14" fmla="*/ 478155108 w 31"/>
                <a:gd name="T15" fmla="*/ 2147483646 h 24"/>
                <a:gd name="T16" fmla="*/ 956288350 w 31"/>
                <a:gd name="T17" fmla="*/ 2147483646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" h="24">
                  <a:moveTo>
                    <a:pt x="2" y="18"/>
                  </a:moveTo>
                  <a:cubicBezTo>
                    <a:pt x="3" y="22"/>
                    <a:pt x="7" y="24"/>
                    <a:pt x="11" y="23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8" y="19"/>
                    <a:pt x="31" y="14"/>
                    <a:pt x="30" y="1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3"/>
                    <a:pt x="24" y="0"/>
                    <a:pt x="2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6"/>
                    <a:pt x="0" y="10"/>
                    <a:pt x="1" y="15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222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8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22A59A-9C8D-1006-24F1-1C59873AD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1360" y="0"/>
            <a:ext cx="7315200" cy="10972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51B9A2-76DC-4557-4E87-E74C9FCD5F1E}"/>
              </a:ext>
            </a:extLst>
          </p:cNvPr>
          <p:cNvSpPr txBox="1"/>
          <p:nvPr/>
        </p:nvSpPr>
        <p:spPr>
          <a:xfrm>
            <a:off x="3569476" y="6268720"/>
            <a:ext cx="422070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Judul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apa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yang Anda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Inginkan</a:t>
            </a:r>
            <a:endParaRPr lang="en-US" sz="192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0528A-D4FF-8BD4-3600-E53C003534EA}"/>
              </a:ext>
            </a:extLst>
          </p:cNvPr>
          <p:cNvSpPr txBox="1"/>
          <p:nvPr/>
        </p:nvSpPr>
        <p:spPr>
          <a:xfrm>
            <a:off x="3561287" y="6921515"/>
            <a:ext cx="422070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Bagaimana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Perasaan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Anda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92EB30-5B55-5858-77EA-586969ACA744}"/>
              </a:ext>
            </a:extLst>
          </p:cNvPr>
          <p:cNvSpPr txBox="1"/>
          <p:nvPr/>
        </p:nvSpPr>
        <p:spPr>
          <a:xfrm>
            <a:off x="3541535" y="7575634"/>
            <a:ext cx="453504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Alasan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Anda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Layak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ada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di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Majalah</a:t>
            </a:r>
            <a:endParaRPr lang="en-US" sz="192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B53C86-ED1C-D8DA-7511-00C443F5EE8A}"/>
              </a:ext>
            </a:extLst>
          </p:cNvPr>
          <p:cNvSpPr txBox="1"/>
          <p:nvPr/>
        </p:nvSpPr>
        <p:spPr>
          <a:xfrm>
            <a:off x="3541535" y="8176899"/>
            <a:ext cx="453504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Dampak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dari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92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Keberadaan</a:t>
            </a:r>
            <a:r>
              <a:rPr lang="en-US" sz="192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Anda.</a:t>
            </a:r>
          </a:p>
        </p:txBody>
      </p:sp>
    </p:spTree>
    <p:extLst>
      <p:ext uri="{BB962C8B-B14F-4D97-AF65-F5344CB8AC3E}">
        <p14:creationId xmlns:p14="http://schemas.microsoft.com/office/powerpoint/2010/main" val="3106556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02893-E62F-6F46-EA34-36C9F2AD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">
            <a:extLst>
              <a:ext uri="{FF2B5EF4-FFF2-40B4-BE49-F238E27FC236}">
                <a16:creationId xmlns:a16="http://schemas.microsoft.com/office/drawing/2014/main" id="{F446D9B8-B4E5-A4E8-76E5-8BE3E20DE25C}"/>
              </a:ext>
            </a:extLst>
          </p:cNvPr>
          <p:cNvSpPr/>
          <p:nvPr/>
        </p:nvSpPr>
        <p:spPr>
          <a:xfrm>
            <a:off x="5539741" y="1965961"/>
            <a:ext cx="8094979" cy="8094981"/>
          </a:xfrm>
          <a:prstGeom prst="ellipse">
            <a:avLst/>
          </a:prstGeom>
          <a:solidFill>
            <a:srgbClr val="3DA59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80" dirty="0">
              <a:solidFill>
                <a:schemeClr val="bg1"/>
              </a:solidFill>
            </a:endParaRPr>
          </a:p>
        </p:txBody>
      </p:sp>
      <p:sp>
        <p:nvSpPr>
          <p:cNvPr id="10243" name="Rectangle 33">
            <a:extLst>
              <a:ext uri="{FF2B5EF4-FFF2-40B4-BE49-F238E27FC236}">
                <a16:creationId xmlns:a16="http://schemas.microsoft.com/office/drawing/2014/main" id="{A8FD2D80-6D6F-158B-4DFB-8CDB6BD3C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330" y="5260345"/>
            <a:ext cx="8384540" cy="78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sz="96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HI VS HI</a:t>
            </a:r>
            <a:endParaRPr lang="zh-CN" altLang="en-US" sz="96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6" name="Group 131">
            <a:extLst>
              <a:ext uri="{FF2B5EF4-FFF2-40B4-BE49-F238E27FC236}">
                <a16:creationId xmlns:a16="http://schemas.microsoft.com/office/drawing/2014/main" id="{F33DFCCD-6B2E-9750-868C-90796DDD992C}"/>
              </a:ext>
            </a:extLst>
          </p:cNvPr>
          <p:cNvGrpSpPr/>
          <p:nvPr/>
        </p:nvGrpSpPr>
        <p:grpSpPr>
          <a:xfrm>
            <a:off x="9329494" y="3694162"/>
            <a:ext cx="805181" cy="1267461"/>
            <a:chOff x="2682875" y="893764"/>
            <a:chExt cx="503238" cy="792163"/>
          </a:xfrm>
          <a:solidFill>
            <a:schemeClr val="bg1"/>
          </a:solidFill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46F1A009-62DA-821D-6D1E-93A5EF35E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875" y="1182689"/>
              <a:ext cx="503238" cy="339725"/>
            </a:xfrm>
            <a:custGeom>
              <a:avLst/>
              <a:gdLst>
                <a:gd name="T0" fmla="*/ 452 w 953"/>
                <a:gd name="T1" fmla="*/ 640 h 641"/>
                <a:gd name="T2" fmla="*/ 380 w 953"/>
                <a:gd name="T3" fmla="*/ 631 h 641"/>
                <a:gd name="T4" fmla="*/ 312 w 953"/>
                <a:gd name="T5" fmla="*/ 612 h 641"/>
                <a:gd name="T6" fmla="*/ 250 w 953"/>
                <a:gd name="T7" fmla="*/ 584 h 641"/>
                <a:gd name="T8" fmla="*/ 192 w 953"/>
                <a:gd name="T9" fmla="*/ 548 h 641"/>
                <a:gd name="T10" fmla="*/ 139 w 953"/>
                <a:gd name="T11" fmla="*/ 504 h 641"/>
                <a:gd name="T12" fmla="*/ 95 w 953"/>
                <a:gd name="T13" fmla="*/ 453 h 641"/>
                <a:gd name="T14" fmla="*/ 58 w 953"/>
                <a:gd name="T15" fmla="*/ 396 h 641"/>
                <a:gd name="T16" fmla="*/ 29 w 953"/>
                <a:gd name="T17" fmla="*/ 334 h 641"/>
                <a:gd name="T18" fmla="*/ 9 w 953"/>
                <a:gd name="T19" fmla="*/ 267 h 641"/>
                <a:gd name="T20" fmla="*/ 1 w 953"/>
                <a:gd name="T21" fmla="*/ 198 h 641"/>
                <a:gd name="T22" fmla="*/ 0 w 953"/>
                <a:gd name="T23" fmla="*/ 69 h 641"/>
                <a:gd name="T24" fmla="*/ 12 w 953"/>
                <a:gd name="T25" fmla="*/ 31 h 641"/>
                <a:gd name="T26" fmla="*/ 42 w 953"/>
                <a:gd name="T27" fmla="*/ 6 h 641"/>
                <a:gd name="T28" fmla="*/ 69 w 953"/>
                <a:gd name="T29" fmla="*/ 0 h 641"/>
                <a:gd name="T30" fmla="*/ 108 w 953"/>
                <a:gd name="T31" fmla="*/ 13 h 641"/>
                <a:gd name="T32" fmla="*/ 132 w 953"/>
                <a:gd name="T33" fmla="*/ 43 h 641"/>
                <a:gd name="T34" fmla="*/ 138 w 953"/>
                <a:gd name="T35" fmla="*/ 175 h 641"/>
                <a:gd name="T36" fmla="*/ 141 w 953"/>
                <a:gd name="T37" fmla="*/ 208 h 641"/>
                <a:gd name="T38" fmla="*/ 149 w 953"/>
                <a:gd name="T39" fmla="*/ 256 h 641"/>
                <a:gd name="T40" fmla="*/ 179 w 953"/>
                <a:gd name="T41" fmla="*/ 330 h 641"/>
                <a:gd name="T42" fmla="*/ 238 w 953"/>
                <a:gd name="T43" fmla="*/ 406 h 641"/>
                <a:gd name="T44" fmla="*/ 315 w 953"/>
                <a:gd name="T45" fmla="*/ 463 h 641"/>
                <a:gd name="T46" fmla="*/ 408 w 953"/>
                <a:gd name="T47" fmla="*/ 496 h 641"/>
                <a:gd name="T48" fmla="*/ 459 w 953"/>
                <a:gd name="T49" fmla="*/ 501 h 641"/>
                <a:gd name="T50" fmla="*/ 494 w 953"/>
                <a:gd name="T51" fmla="*/ 501 h 641"/>
                <a:gd name="T52" fmla="*/ 545 w 953"/>
                <a:gd name="T53" fmla="*/ 496 h 641"/>
                <a:gd name="T54" fmla="*/ 637 w 953"/>
                <a:gd name="T55" fmla="*/ 463 h 641"/>
                <a:gd name="T56" fmla="*/ 715 w 953"/>
                <a:gd name="T57" fmla="*/ 406 h 641"/>
                <a:gd name="T58" fmla="*/ 773 w 953"/>
                <a:gd name="T59" fmla="*/ 330 h 641"/>
                <a:gd name="T60" fmla="*/ 804 w 953"/>
                <a:gd name="T61" fmla="*/ 256 h 641"/>
                <a:gd name="T62" fmla="*/ 813 w 953"/>
                <a:gd name="T63" fmla="*/ 208 h 641"/>
                <a:gd name="T64" fmla="*/ 815 w 953"/>
                <a:gd name="T65" fmla="*/ 69 h 641"/>
                <a:gd name="T66" fmla="*/ 820 w 953"/>
                <a:gd name="T67" fmla="*/ 43 h 641"/>
                <a:gd name="T68" fmla="*/ 845 w 953"/>
                <a:gd name="T69" fmla="*/ 13 h 641"/>
                <a:gd name="T70" fmla="*/ 884 w 953"/>
                <a:gd name="T71" fmla="*/ 0 h 641"/>
                <a:gd name="T72" fmla="*/ 911 w 953"/>
                <a:gd name="T73" fmla="*/ 6 h 641"/>
                <a:gd name="T74" fmla="*/ 942 w 953"/>
                <a:gd name="T75" fmla="*/ 31 h 641"/>
                <a:gd name="T76" fmla="*/ 953 w 953"/>
                <a:gd name="T77" fmla="*/ 69 h 641"/>
                <a:gd name="T78" fmla="*/ 953 w 953"/>
                <a:gd name="T79" fmla="*/ 198 h 641"/>
                <a:gd name="T80" fmla="*/ 943 w 953"/>
                <a:gd name="T81" fmla="*/ 267 h 641"/>
                <a:gd name="T82" fmla="*/ 924 w 953"/>
                <a:gd name="T83" fmla="*/ 334 h 641"/>
                <a:gd name="T84" fmla="*/ 895 w 953"/>
                <a:gd name="T85" fmla="*/ 396 h 641"/>
                <a:gd name="T86" fmla="*/ 859 w 953"/>
                <a:gd name="T87" fmla="*/ 453 h 641"/>
                <a:gd name="T88" fmla="*/ 813 w 953"/>
                <a:gd name="T89" fmla="*/ 504 h 641"/>
                <a:gd name="T90" fmla="*/ 762 w 953"/>
                <a:gd name="T91" fmla="*/ 548 h 641"/>
                <a:gd name="T92" fmla="*/ 704 w 953"/>
                <a:gd name="T93" fmla="*/ 584 h 641"/>
                <a:gd name="T94" fmla="*/ 640 w 953"/>
                <a:gd name="T95" fmla="*/ 612 h 641"/>
                <a:gd name="T96" fmla="*/ 572 w 953"/>
                <a:gd name="T97" fmla="*/ 631 h 641"/>
                <a:gd name="T98" fmla="*/ 501 w 953"/>
                <a:gd name="T99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3" h="641">
                  <a:moveTo>
                    <a:pt x="477" y="641"/>
                  </a:moveTo>
                  <a:lnTo>
                    <a:pt x="477" y="641"/>
                  </a:lnTo>
                  <a:lnTo>
                    <a:pt x="452" y="640"/>
                  </a:lnTo>
                  <a:lnTo>
                    <a:pt x="427" y="638"/>
                  </a:lnTo>
                  <a:lnTo>
                    <a:pt x="404" y="636"/>
                  </a:lnTo>
                  <a:lnTo>
                    <a:pt x="380" y="631"/>
                  </a:lnTo>
                  <a:lnTo>
                    <a:pt x="358" y="626"/>
                  </a:lnTo>
                  <a:lnTo>
                    <a:pt x="334" y="620"/>
                  </a:lnTo>
                  <a:lnTo>
                    <a:pt x="312" y="612"/>
                  </a:lnTo>
                  <a:lnTo>
                    <a:pt x="292" y="604"/>
                  </a:lnTo>
                  <a:lnTo>
                    <a:pt x="269" y="594"/>
                  </a:lnTo>
                  <a:lnTo>
                    <a:pt x="250" y="584"/>
                  </a:lnTo>
                  <a:lnTo>
                    <a:pt x="229" y="573"/>
                  </a:lnTo>
                  <a:lnTo>
                    <a:pt x="210" y="561"/>
                  </a:lnTo>
                  <a:lnTo>
                    <a:pt x="192" y="548"/>
                  </a:lnTo>
                  <a:lnTo>
                    <a:pt x="174" y="535"/>
                  </a:lnTo>
                  <a:lnTo>
                    <a:pt x="156" y="519"/>
                  </a:lnTo>
                  <a:lnTo>
                    <a:pt x="139" y="504"/>
                  </a:lnTo>
                  <a:lnTo>
                    <a:pt x="124" y="487"/>
                  </a:lnTo>
                  <a:lnTo>
                    <a:pt x="109" y="471"/>
                  </a:lnTo>
                  <a:lnTo>
                    <a:pt x="95" y="453"/>
                  </a:lnTo>
                  <a:lnTo>
                    <a:pt x="81" y="435"/>
                  </a:lnTo>
                  <a:lnTo>
                    <a:pt x="69" y="415"/>
                  </a:lnTo>
                  <a:lnTo>
                    <a:pt x="58" y="396"/>
                  </a:lnTo>
                  <a:lnTo>
                    <a:pt x="47" y="377"/>
                  </a:lnTo>
                  <a:lnTo>
                    <a:pt x="37" y="356"/>
                  </a:lnTo>
                  <a:lnTo>
                    <a:pt x="29" y="334"/>
                  </a:lnTo>
                  <a:lnTo>
                    <a:pt x="22" y="313"/>
                  </a:lnTo>
                  <a:lnTo>
                    <a:pt x="15" y="291"/>
                  </a:lnTo>
                  <a:lnTo>
                    <a:pt x="9" y="267"/>
                  </a:lnTo>
                  <a:lnTo>
                    <a:pt x="5" y="245"/>
                  </a:lnTo>
                  <a:lnTo>
                    <a:pt x="2" y="222"/>
                  </a:lnTo>
                  <a:lnTo>
                    <a:pt x="1" y="198"/>
                  </a:lnTo>
                  <a:lnTo>
                    <a:pt x="0" y="175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56"/>
                  </a:lnTo>
                  <a:lnTo>
                    <a:pt x="5" y="43"/>
                  </a:lnTo>
                  <a:lnTo>
                    <a:pt x="12" y="31"/>
                  </a:lnTo>
                  <a:lnTo>
                    <a:pt x="20" y="21"/>
                  </a:lnTo>
                  <a:lnTo>
                    <a:pt x="30" y="13"/>
                  </a:lnTo>
                  <a:lnTo>
                    <a:pt x="42" y="6"/>
                  </a:lnTo>
                  <a:lnTo>
                    <a:pt x="55" y="2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83" y="2"/>
                  </a:lnTo>
                  <a:lnTo>
                    <a:pt x="96" y="6"/>
                  </a:lnTo>
                  <a:lnTo>
                    <a:pt x="108" y="13"/>
                  </a:lnTo>
                  <a:lnTo>
                    <a:pt x="119" y="21"/>
                  </a:lnTo>
                  <a:lnTo>
                    <a:pt x="127" y="31"/>
                  </a:lnTo>
                  <a:lnTo>
                    <a:pt x="132" y="43"/>
                  </a:lnTo>
                  <a:lnTo>
                    <a:pt x="137" y="56"/>
                  </a:lnTo>
                  <a:lnTo>
                    <a:pt x="138" y="69"/>
                  </a:lnTo>
                  <a:lnTo>
                    <a:pt x="138" y="175"/>
                  </a:lnTo>
                  <a:lnTo>
                    <a:pt x="138" y="175"/>
                  </a:lnTo>
                  <a:lnTo>
                    <a:pt x="139" y="191"/>
                  </a:lnTo>
                  <a:lnTo>
                    <a:pt x="141" y="208"/>
                  </a:lnTo>
                  <a:lnTo>
                    <a:pt x="142" y="224"/>
                  </a:lnTo>
                  <a:lnTo>
                    <a:pt x="145" y="240"/>
                  </a:lnTo>
                  <a:lnTo>
                    <a:pt x="149" y="256"/>
                  </a:lnTo>
                  <a:lnTo>
                    <a:pt x="153" y="272"/>
                  </a:lnTo>
                  <a:lnTo>
                    <a:pt x="166" y="302"/>
                  </a:lnTo>
                  <a:lnTo>
                    <a:pt x="179" y="330"/>
                  </a:lnTo>
                  <a:lnTo>
                    <a:pt x="196" y="357"/>
                  </a:lnTo>
                  <a:lnTo>
                    <a:pt x="215" y="382"/>
                  </a:lnTo>
                  <a:lnTo>
                    <a:pt x="238" y="406"/>
                  </a:lnTo>
                  <a:lnTo>
                    <a:pt x="261" y="427"/>
                  </a:lnTo>
                  <a:lnTo>
                    <a:pt x="287" y="446"/>
                  </a:lnTo>
                  <a:lnTo>
                    <a:pt x="315" y="463"/>
                  </a:lnTo>
                  <a:lnTo>
                    <a:pt x="346" y="476"/>
                  </a:lnTo>
                  <a:lnTo>
                    <a:pt x="376" y="487"/>
                  </a:lnTo>
                  <a:lnTo>
                    <a:pt x="408" y="496"/>
                  </a:lnTo>
                  <a:lnTo>
                    <a:pt x="426" y="499"/>
                  </a:lnTo>
                  <a:lnTo>
                    <a:pt x="442" y="500"/>
                  </a:lnTo>
                  <a:lnTo>
                    <a:pt x="459" y="501"/>
                  </a:lnTo>
                  <a:lnTo>
                    <a:pt x="477" y="503"/>
                  </a:lnTo>
                  <a:lnTo>
                    <a:pt x="477" y="503"/>
                  </a:lnTo>
                  <a:lnTo>
                    <a:pt x="494" y="501"/>
                  </a:lnTo>
                  <a:lnTo>
                    <a:pt x="512" y="500"/>
                  </a:lnTo>
                  <a:lnTo>
                    <a:pt x="528" y="499"/>
                  </a:lnTo>
                  <a:lnTo>
                    <a:pt x="545" y="496"/>
                  </a:lnTo>
                  <a:lnTo>
                    <a:pt x="577" y="487"/>
                  </a:lnTo>
                  <a:lnTo>
                    <a:pt x="608" y="476"/>
                  </a:lnTo>
                  <a:lnTo>
                    <a:pt x="637" y="463"/>
                  </a:lnTo>
                  <a:lnTo>
                    <a:pt x="665" y="446"/>
                  </a:lnTo>
                  <a:lnTo>
                    <a:pt x="691" y="427"/>
                  </a:lnTo>
                  <a:lnTo>
                    <a:pt x="715" y="406"/>
                  </a:lnTo>
                  <a:lnTo>
                    <a:pt x="737" y="382"/>
                  </a:lnTo>
                  <a:lnTo>
                    <a:pt x="756" y="357"/>
                  </a:lnTo>
                  <a:lnTo>
                    <a:pt x="773" y="330"/>
                  </a:lnTo>
                  <a:lnTo>
                    <a:pt x="788" y="302"/>
                  </a:lnTo>
                  <a:lnTo>
                    <a:pt x="799" y="272"/>
                  </a:lnTo>
                  <a:lnTo>
                    <a:pt x="804" y="256"/>
                  </a:lnTo>
                  <a:lnTo>
                    <a:pt x="808" y="240"/>
                  </a:lnTo>
                  <a:lnTo>
                    <a:pt x="810" y="224"/>
                  </a:lnTo>
                  <a:lnTo>
                    <a:pt x="813" y="208"/>
                  </a:lnTo>
                  <a:lnTo>
                    <a:pt x="815" y="191"/>
                  </a:lnTo>
                  <a:lnTo>
                    <a:pt x="815" y="175"/>
                  </a:lnTo>
                  <a:lnTo>
                    <a:pt x="815" y="69"/>
                  </a:lnTo>
                  <a:lnTo>
                    <a:pt x="815" y="69"/>
                  </a:lnTo>
                  <a:lnTo>
                    <a:pt x="816" y="56"/>
                  </a:lnTo>
                  <a:lnTo>
                    <a:pt x="820" y="43"/>
                  </a:lnTo>
                  <a:lnTo>
                    <a:pt x="827" y="31"/>
                  </a:lnTo>
                  <a:lnTo>
                    <a:pt x="835" y="21"/>
                  </a:lnTo>
                  <a:lnTo>
                    <a:pt x="845" y="13"/>
                  </a:lnTo>
                  <a:lnTo>
                    <a:pt x="858" y="6"/>
                  </a:lnTo>
                  <a:lnTo>
                    <a:pt x="870" y="2"/>
                  </a:lnTo>
                  <a:lnTo>
                    <a:pt x="884" y="0"/>
                  </a:lnTo>
                  <a:lnTo>
                    <a:pt x="884" y="0"/>
                  </a:lnTo>
                  <a:lnTo>
                    <a:pt x="898" y="2"/>
                  </a:lnTo>
                  <a:lnTo>
                    <a:pt x="911" y="6"/>
                  </a:lnTo>
                  <a:lnTo>
                    <a:pt x="923" y="13"/>
                  </a:lnTo>
                  <a:lnTo>
                    <a:pt x="932" y="21"/>
                  </a:lnTo>
                  <a:lnTo>
                    <a:pt x="942" y="31"/>
                  </a:lnTo>
                  <a:lnTo>
                    <a:pt x="947" y="43"/>
                  </a:lnTo>
                  <a:lnTo>
                    <a:pt x="952" y="56"/>
                  </a:lnTo>
                  <a:lnTo>
                    <a:pt x="953" y="69"/>
                  </a:lnTo>
                  <a:lnTo>
                    <a:pt x="953" y="175"/>
                  </a:lnTo>
                  <a:lnTo>
                    <a:pt x="953" y="175"/>
                  </a:lnTo>
                  <a:lnTo>
                    <a:pt x="953" y="198"/>
                  </a:lnTo>
                  <a:lnTo>
                    <a:pt x="950" y="222"/>
                  </a:lnTo>
                  <a:lnTo>
                    <a:pt x="947" y="245"/>
                  </a:lnTo>
                  <a:lnTo>
                    <a:pt x="943" y="267"/>
                  </a:lnTo>
                  <a:lnTo>
                    <a:pt x="938" y="291"/>
                  </a:lnTo>
                  <a:lnTo>
                    <a:pt x="932" y="313"/>
                  </a:lnTo>
                  <a:lnTo>
                    <a:pt x="924" y="334"/>
                  </a:lnTo>
                  <a:lnTo>
                    <a:pt x="916" y="356"/>
                  </a:lnTo>
                  <a:lnTo>
                    <a:pt x="906" y="377"/>
                  </a:lnTo>
                  <a:lnTo>
                    <a:pt x="895" y="396"/>
                  </a:lnTo>
                  <a:lnTo>
                    <a:pt x="884" y="415"/>
                  </a:lnTo>
                  <a:lnTo>
                    <a:pt x="871" y="435"/>
                  </a:lnTo>
                  <a:lnTo>
                    <a:pt x="859" y="453"/>
                  </a:lnTo>
                  <a:lnTo>
                    <a:pt x="844" y="471"/>
                  </a:lnTo>
                  <a:lnTo>
                    <a:pt x="830" y="487"/>
                  </a:lnTo>
                  <a:lnTo>
                    <a:pt x="813" y="504"/>
                  </a:lnTo>
                  <a:lnTo>
                    <a:pt x="797" y="519"/>
                  </a:lnTo>
                  <a:lnTo>
                    <a:pt x="780" y="535"/>
                  </a:lnTo>
                  <a:lnTo>
                    <a:pt x="762" y="548"/>
                  </a:lnTo>
                  <a:lnTo>
                    <a:pt x="743" y="561"/>
                  </a:lnTo>
                  <a:lnTo>
                    <a:pt x="723" y="573"/>
                  </a:lnTo>
                  <a:lnTo>
                    <a:pt x="704" y="584"/>
                  </a:lnTo>
                  <a:lnTo>
                    <a:pt x="683" y="594"/>
                  </a:lnTo>
                  <a:lnTo>
                    <a:pt x="662" y="604"/>
                  </a:lnTo>
                  <a:lnTo>
                    <a:pt x="640" y="612"/>
                  </a:lnTo>
                  <a:lnTo>
                    <a:pt x="618" y="620"/>
                  </a:lnTo>
                  <a:lnTo>
                    <a:pt x="596" y="626"/>
                  </a:lnTo>
                  <a:lnTo>
                    <a:pt x="572" y="631"/>
                  </a:lnTo>
                  <a:lnTo>
                    <a:pt x="549" y="636"/>
                  </a:lnTo>
                  <a:lnTo>
                    <a:pt x="525" y="638"/>
                  </a:lnTo>
                  <a:lnTo>
                    <a:pt x="501" y="640"/>
                  </a:lnTo>
                  <a:lnTo>
                    <a:pt x="477" y="641"/>
                  </a:lnTo>
                  <a:lnTo>
                    <a:pt x="477" y="6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880">
                <a:solidFill>
                  <a:prstClr val="black"/>
                </a:solidFill>
              </a:endParaRPr>
            </a:p>
          </p:txBody>
        </p:sp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751F995B-FA1C-D1BC-E7EE-E0D0B31F2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475" y="1611314"/>
              <a:ext cx="300038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880">
                <a:solidFill>
                  <a:prstClr val="black"/>
                </a:solidFill>
              </a:endParaRPr>
            </a:p>
          </p:txBody>
        </p:sp>
        <p:sp>
          <p:nvSpPr>
            <p:cNvPr id="9" name="Rectangle 10">
              <a:extLst>
                <a:ext uri="{FF2B5EF4-FFF2-40B4-BE49-F238E27FC236}">
                  <a16:creationId xmlns:a16="http://schemas.microsoft.com/office/drawing/2014/main" id="{CAEE635E-0B05-5E93-7C8D-6C0FF7B9E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775" y="1455739"/>
              <a:ext cx="71438" cy="155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880">
                <a:solidFill>
                  <a:prstClr val="black"/>
                </a:solidFill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6E512411-C3FC-FFDC-765F-7792C519C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75" y="1250951"/>
              <a:ext cx="300038" cy="155575"/>
            </a:xfrm>
            <a:custGeom>
              <a:avLst/>
              <a:gdLst>
                <a:gd name="T0" fmla="*/ 0 w 566"/>
                <a:gd name="T1" fmla="*/ 0 h 294"/>
                <a:gd name="T2" fmla="*/ 0 w 566"/>
                <a:gd name="T3" fmla="*/ 12 h 294"/>
                <a:gd name="T4" fmla="*/ 0 w 566"/>
                <a:gd name="T5" fmla="*/ 12 h 294"/>
                <a:gd name="T6" fmla="*/ 3 w 566"/>
                <a:gd name="T7" fmla="*/ 41 h 294"/>
                <a:gd name="T8" fmla="*/ 7 w 566"/>
                <a:gd name="T9" fmla="*/ 69 h 294"/>
                <a:gd name="T10" fmla="*/ 14 w 566"/>
                <a:gd name="T11" fmla="*/ 96 h 294"/>
                <a:gd name="T12" fmla="*/ 24 w 566"/>
                <a:gd name="T13" fmla="*/ 121 h 294"/>
                <a:gd name="T14" fmla="*/ 35 w 566"/>
                <a:gd name="T15" fmla="*/ 146 h 294"/>
                <a:gd name="T16" fmla="*/ 49 w 566"/>
                <a:gd name="T17" fmla="*/ 170 h 294"/>
                <a:gd name="T18" fmla="*/ 65 w 566"/>
                <a:gd name="T19" fmla="*/ 192 h 294"/>
                <a:gd name="T20" fmla="*/ 83 w 566"/>
                <a:gd name="T21" fmla="*/ 211 h 294"/>
                <a:gd name="T22" fmla="*/ 104 w 566"/>
                <a:gd name="T23" fmla="*/ 229 h 294"/>
                <a:gd name="T24" fmla="*/ 125 w 566"/>
                <a:gd name="T25" fmla="*/ 246 h 294"/>
                <a:gd name="T26" fmla="*/ 148 w 566"/>
                <a:gd name="T27" fmla="*/ 260 h 294"/>
                <a:gd name="T28" fmla="*/ 173 w 566"/>
                <a:gd name="T29" fmla="*/ 272 h 294"/>
                <a:gd name="T30" fmla="*/ 200 w 566"/>
                <a:gd name="T31" fmla="*/ 282 h 294"/>
                <a:gd name="T32" fmla="*/ 227 w 566"/>
                <a:gd name="T33" fmla="*/ 289 h 294"/>
                <a:gd name="T34" fmla="*/ 255 w 566"/>
                <a:gd name="T35" fmla="*/ 293 h 294"/>
                <a:gd name="T36" fmla="*/ 284 w 566"/>
                <a:gd name="T37" fmla="*/ 294 h 294"/>
                <a:gd name="T38" fmla="*/ 284 w 566"/>
                <a:gd name="T39" fmla="*/ 294 h 294"/>
                <a:gd name="T40" fmla="*/ 313 w 566"/>
                <a:gd name="T41" fmla="*/ 293 h 294"/>
                <a:gd name="T42" fmla="*/ 341 w 566"/>
                <a:gd name="T43" fmla="*/ 289 h 294"/>
                <a:gd name="T44" fmla="*/ 367 w 566"/>
                <a:gd name="T45" fmla="*/ 282 h 294"/>
                <a:gd name="T46" fmla="*/ 393 w 566"/>
                <a:gd name="T47" fmla="*/ 272 h 294"/>
                <a:gd name="T48" fmla="*/ 418 w 566"/>
                <a:gd name="T49" fmla="*/ 260 h 294"/>
                <a:gd name="T50" fmla="*/ 442 w 566"/>
                <a:gd name="T51" fmla="*/ 246 h 294"/>
                <a:gd name="T52" fmla="*/ 464 w 566"/>
                <a:gd name="T53" fmla="*/ 229 h 294"/>
                <a:gd name="T54" fmla="*/ 483 w 566"/>
                <a:gd name="T55" fmla="*/ 211 h 294"/>
                <a:gd name="T56" fmla="*/ 501 w 566"/>
                <a:gd name="T57" fmla="*/ 192 h 294"/>
                <a:gd name="T58" fmla="*/ 518 w 566"/>
                <a:gd name="T59" fmla="*/ 170 h 294"/>
                <a:gd name="T60" fmla="*/ 532 w 566"/>
                <a:gd name="T61" fmla="*/ 146 h 294"/>
                <a:gd name="T62" fmla="*/ 544 w 566"/>
                <a:gd name="T63" fmla="*/ 121 h 294"/>
                <a:gd name="T64" fmla="*/ 554 w 566"/>
                <a:gd name="T65" fmla="*/ 96 h 294"/>
                <a:gd name="T66" fmla="*/ 561 w 566"/>
                <a:gd name="T67" fmla="*/ 69 h 294"/>
                <a:gd name="T68" fmla="*/ 565 w 566"/>
                <a:gd name="T69" fmla="*/ 41 h 294"/>
                <a:gd name="T70" fmla="*/ 566 w 566"/>
                <a:gd name="T71" fmla="*/ 12 h 294"/>
                <a:gd name="T72" fmla="*/ 566 w 566"/>
                <a:gd name="T73" fmla="*/ 0 h 294"/>
                <a:gd name="T74" fmla="*/ 0 w 566"/>
                <a:gd name="T75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6" h="294">
                  <a:moveTo>
                    <a:pt x="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" y="41"/>
                  </a:lnTo>
                  <a:lnTo>
                    <a:pt x="7" y="69"/>
                  </a:lnTo>
                  <a:lnTo>
                    <a:pt x="14" y="96"/>
                  </a:lnTo>
                  <a:lnTo>
                    <a:pt x="24" y="121"/>
                  </a:lnTo>
                  <a:lnTo>
                    <a:pt x="35" y="146"/>
                  </a:lnTo>
                  <a:lnTo>
                    <a:pt x="49" y="170"/>
                  </a:lnTo>
                  <a:lnTo>
                    <a:pt x="65" y="192"/>
                  </a:lnTo>
                  <a:lnTo>
                    <a:pt x="83" y="211"/>
                  </a:lnTo>
                  <a:lnTo>
                    <a:pt x="104" y="229"/>
                  </a:lnTo>
                  <a:lnTo>
                    <a:pt x="125" y="246"/>
                  </a:lnTo>
                  <a:lnTo>
                    <a:pt x="148" y="260"/>
                  </a:lnTo>
                  <a:lnTo>
                    <a:pt x="173" y="272"/>
                  </a:lnTo>
                  <a:lnTo>
                    <a:pt x="200" y="282"/>
                  </a:lnTo>
                  <a:lnTo>
                    <a:pt x="227" y="289"/>
                  </a:lnTo>
                  <a:lnTo>
                    <a:pt x="255" y="293"/>
                  </a:lnTo>
                  <a:lnTo>
                    <a:pt x="284" y="294"/>
                  </a:lnTo>
                  <a:lnTo>
                    <a:pt x="284" y="294"/>
                  </a:lnTo>
                  <a:lnTo>
                    <a:pt x="313" y="293"/>
                  </a:lnTo>
                  <a:lnTo>
                    <a:pt x="341" y="289"/>
                  </a:lnTo>
                  <a:lnTo>
                    <a:pt x="367" y="282"/>
                  </a:lnTo>
                  <a:lnTo>
                    <a:pt x="393" y="272"/>
                  </a:lnTo>
                  <a:lnTo>
                    <a:pt x="418" y="260"/>
                  </a:lnTo>
                  <a:lnTo>
                    <a:pt x="442" y="246"/>
                  </a:lnTo>
                  <a:lnTo>
                    <a:pt x="464" y="229"/>
                  </a:lnTo>
                  <a:lnTo>
                    <a:pt x="483" y="211"/>
                  </a:lnTo>
                  <a:lnTo>
                    <a:pt x="501" y="192"/>
                  </a:lnTo>
                  <a:lnTo>
                    <a:pt x="518" y="170"/>
                  </a:lnTo>
                  <a:lnTo>
                    <a:pt x="532" y="146"/>
                  </a:lnTo>
                  <a:lnTo>
                    <a:pt x="544" y="121"/>
                  </a:lnTo>
                  <a:lnTo>
                    <a:pt x="554" y="96"/>
                  </a:lnTo>
                  <a:lnTo>
                    <a:pt x="561" y="69"/>
                  </a:lnTo>
                  <a:lnTo>
                    <a:pt x="565" y="41"/>
                  </a:lnTo>
                  <a:lnTo>
                    <a:pt x="566" y="12"/>
                  </a:lnTo>
                  <a:lnTo>
                    <a:pt x="56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880">
                <a:solidFill>
                  <a:prstClr val="black"/>
                </a:solidFill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9601FA6-6FB6-E2B4-EF0A-2526ED453A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4475" y="893764"/>
              <a:ext cx="300038" cy="306388"/>
            </a:xfrm>
            <a:custGeom>
              <a:avLst/>
              <a:gdLst>
                <a:gd name="T0" fmla="*/ 173 w 566"/>
                <a:gd name="T1" fmla="*/ 22 h 578"/>
                <a:gd name="T2" fmla="*/ 49 w 566"/>
                <a:gd name="T3" fmla="*/ 124 h 578"/>
                <a:gd name="T4" fmla="*/ 0 w 566"/>
                <a:gd name="T5" fmla="*/ 282 h 578"/>
                <a:gd name="T6" fmla="*/ 561 w 566"/>
                <a:gd name="T7" fmla="*/ 225 h 578"/>
                <a:gd name="T8" fmla="*/ 483 w 566"/>
                <a:gd name="T9" fmla="*/ 81 h 578"/>
                <a:gd name="T10" fmla="*/ 341 w 566"/>
                <a:gd name="T11" fmla="*/ 5 h 578"/>
                <a:gd name="T12" fmla="*/ 128 w 566"/>
                <a:gd name="T13" fmla="*/ 511 h 578"/>
                <a:gd name="T14" fmla="*/ 93 w 566"/>
                <a:gd name="T15" fmla="*/ 476 h 578"/>
                <a:gd name="T16" fmla="*/ 105 w 566"/>
                <a:gd name="T17" fmla="*/ 436 h 578"/>
                <a:gd name="T18" fmla="*/ 146 w 566"/>
                <a:gd name="T19" fmla="*/ 423 h 578"/>
                <a:gd name="T20" fmla="*/ 180 w 566"/>
                <a:gd name="T21" fmla="*/ 458 h 578"/>
                <a:gd name="T22" fmla="*/ 169 w 566"/>
                <a:gd name="T23" fmla="*/ 500 h 578"/>
                <a:gd name="T24" fmla="*/ 137 w 566"/>
                <a:gd name="T25" fmla="*/ 374 h 578"/>
                <a:gd name="T26" fmla="*/ 100 w 566"/>
                <a:gd name="T27" fmla="*/ 353 h 578"/>
                <a:gd name="T28" fmla="*/ 96 w 566"/>
                <a:gd name="T29" fmla="*/ 311 h 578"/>
                <a:gd name="T30" fmla="*/ 137 w 566"/>
                <a:gd name="T31" fmla="*/ 284 h 578"/>
                <a:gd name="T32" fmla="*/ 175 w 566"/>
                <a:gd name="T33" fmla="*/ 304 h 578"/>
                <a:gd name="T34" fmla="*/ 177 w 566"/>
                <a:gd name="T35" fmla="*/ 346 h 578"/>
                <a:gd name="T36" fmla="*/ 137 w 566"/>
                <a:gd name="T37" fmla="*/ 374 h 578"/>
                <a:gd name="T38" fmla="*/ 112 w 566"/>
                <a:gd name="T39" fmla="*/ 227 h 578"/>
                <a:gd name="T40" fmla="*/ 93 w 566"/>
                <a:gd name="T41" fmla="*/ 189 h 578"/>
                <a:gd name="T42" fmla="*/ 119 w 566"/>
                <a:gd name="T43" fmla="*/ 149 h 578"/>
                <a:gd name="T44" fmla="*/ 162 w 566"/>
                <a:gd name="T45" fmla="*/ 153 h 578"/>
                <a:gd name="T46" fmla="*/ 182 w 566"/>
                <a:gd name="T47" fmla="*/ 189 h 578"/>
                <a:gd name="T48" fmla="*/ 154 w 566"/>
                <a:gd name="T49" fmla="*/ 231 h 578"/>
                <a:gd name="T50" fmla="*/ 276 w 566"/>
                <a:gd name="T51" fmla="*/ 511 h 578"/>
                <a:gd name="T52" fmla="*/ 241 w 566"/>
                <a:gd name="T53" fmla="*/ 476 h 578"/>
                <a:gd name="T54" fmla="*/ 254 w 566"/>
                <a:gd name="T55" fmla="*/ 436 h 578"/>
                <a:gd name="T56" fmla="*/ 294 w 566"/>
                <a:gd name="T57" fmla="*/ 423 h 578"/>
                <a:gd name="T58" fmla="*/ 328 w 566"/>
                <a:gd name="T59" fmla="*/ 458 h 578"/>
                <a:gd name="T60" fmla="*/ 317 w 566"/>
                <a:gd name="T61" fmla="*/ 500 h 578"/>
                <a:gd name="T62" fmla="*/ 285 w 566"/>
                <a:gd name="T63" fmla="*/ 374 h 578"/>
                <a:gd name="T64" fmla="*/ 248 w 566"/>
                <a:gd name="T65" fmla="*/ 353 h 578"/>
                <a:gd name="T66" fmla="*/ 244 w 566"/>
                <a:gd name="T67" fmla="*/ 311 h 578"/>
                <a:gd name="T68" fmla="*/ 285 w 566"/>
                <a:gd name="T69" fmla="*/ 284 h 578"/>
                <a:gd name="T70" fmla="*/ 321 w 566"/>
                <a:gd name="T71" fmla="*/ 304 h 578"/>
                <a:gd name="T72" fmla="*/ 325 w 566"/>
                <a:gd name="T73" fmla="*/ 346 h 578"/>
                <a:gd name="T74" fmla="*/ 285 w 566"/>
                <a:gd name="T75" fmla="*/ 374 h 578"/>
                <a:gd name="T76" fmla="*/ 260 w 566"/>
                <a:gd name="T77" fmla="*/ 227 h 578"/>
                <a:gd name="T78" fmla="*/ 241 w 566"/>
                <a:gd name="T79" fmla="*/ 189 h 578"/>
                <a:gd name="T80" fmla="*/ 267 w 566"/>
                <a:gd name="T81" fmla="*/ 149 h 578"/>
                <a:gd name="T82" fmla="*/ 310 w 566"/>
                <a:gd name="T83" fmla="*/ 153 h 578"/>
                <a:gd name="T84" fmla="*/ 330 w 566"/>
                <a:gd name="T85" fmla="*/ 189 h 578"/>
                <a:gd name="T86" fmla="*/ 302 w 566"/>
                <a:gd name="T87" fmla="*/ 231 h 578"/>
                <a:gd name="T88" fmla="*/ 424 w 566"/>
                <a:gd name="T89" fmla="*/ 511 h 578"/>
                <a:gd name="T90" fmla="*/ 389 w 566"/>
                <a:gd name="T91" fmla="*/ 476 h 578"/>
                <a:gd name="T92" fmla="*/ 402 w 566"/>
                <a:gd name="T93" fmla="*/ 436 h 578"/>
                <a:gd name="T94" fmla="*/ 442 w 566"/>
                <a:gd name="T95" fmla="*/ 423 h 578"/>
                <a:gd name="T96" fmla="*/ 476 w 566"/>
                <a:gd name="T97" fmla="*/ 458 h 578"/>
                <a:gd name="T98" fmla="*/ 464 w 566"/>
                <a:gd name="T99" fmla="*/ 500 h 578"/>
                <a:gd name="T100" fmla="*/ 433 w 566"/>
                <a:gd name="T101" fmla="*/ 374 h 578"/>
                <a:gd name="T102" fmla="*/ 396 w 566"/>
                <a:gd name="T103" fmla="*/ 353 h 578"/>
                <a:gd name="T104" fmla="*/ 392 w 566"/>
                <a:gd name="T105" fmla="*/ 311 h 578"/>
                <a:gd name="T106" fmla="*/ 433 w 566"/>
                <a:gd name="T107" fmla="*/ 284 h 578"/>
                <a:gd name="T108" fmla="*/ 469 w 566"/>
                <a:gd name="T109" fmla="*/ 304 h 578"/>
                <a:gd name="T110" fmla="*/ 474 w 566"/>
                <a:gd name="T111" fmla="*/ 346 h 578"/>
                <a:gd name="T112" fmla="*/ 433 w 566"/>
                <a:gd name="T113" fmla="*/ 374 h 578"/>
                <a:gd name="T114" fmla="*/ 409 w 566"/>
                <a:gd name="T115" fmla="*/ 227 h 578"/>
                <a:gd name="T116" fmla="*/ 389 w 566"/>
                <a:gd name="T117" fmla="*/ 189 h 578"/>
                <a:gd name="T118" fmla="*/ 415 w 566"/>
                <a:gd name="T119" fmla="*/ 149 h 578"/>
                <a:gd name="T120" fmla="*/ 458 w 566"/>
                <a:gd name="T121" fmla="*/ 153 h 578"/>
                <a:gd name="T122" fmla="*/ 478 w 566"/>
                <a:gd name="T123" fmla="*/ 189 h 578"/>
                <a:gd name="T124" fmla="*/ 450 w 566"/>
                <a:gd name="T125" fmla="*/ 2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6" h="578">
                  <a:moveTo>
                    <a:pt x="284" y="0"/>
                  </a:moveTo>
                  <a:lnTo>
                    <a:pt x="284" y="0"/>
                  </a:lnTo>
                  <a:lnTo>
                    <a:pt x="255" y="1"/>
                  </a:lnTo>
                  <a:lnTo>
                    <a:pt x="227" y="5"/>
                  </a:lnTo>
                  <a:lnTo>
                    <a:pt x="200" y="12"/>
                  </a:lnTo>
                  <a:lnTo>
                    <a:pt x="173" y="22"/>
                  </a:lnTo>
                  <a:lnTo>
                    <a:pt x="148" y="33"/>
                  </a:lnTo>
                  <a:lnTo>
                    <a:pt x="125" y="47"/>
                  </a:lnTo>
                  <a:lnTo>
                    <a:pt x="104" y="63"/>
                  </a:lnTo>
                  <a:lnTo>
                    <a:pt x="83" y="81"/>
                  </a:lnTo>
                  <a:lnTo>
                    <a:pt x="65" y="102"/>
                  </a:lnTo>
                  <a:lnTo>
                    <a:pt x="49" y="124"/>
                  </a:lnTo>
                  <a:lnTo>
                    <a:pt x="35" y="147"/>
                  </a:lnTo>
                  <a:lnTo>
                    <a:pt x="24" y="171"/>
                  </a:lnTo>
                  <a:lnTo>
                    <a:pt x="14" y="198"/>
                  </a:lnTo>
                  <a:lnTo>
                    <a:pt x="7" y="225"/>
                  </a:lnTo>
                  <a:lnTo>
                    <a:pt x="3" y="253"/>
                  </a:lnTo>
                  <a:lnTo>
                    <a:pt x="0" y="282"/>
                  </a:lnTo>
                  <a:lnTo>
                    <a:pt x="0" y="578"/>
                  </a:lnTo>
                  <a:lnTo>
                    <a:pt x="566" y="578"/>
                  </a:lnTo>
                  <a:lnTo>
                    <a:pt x="566" y="282"/>
                  </a:lnTo>
                  <a:lnTo>
                    <a:pt x="566" y="282"/>
                  </a:lnTo>
                  <a:lnTo>
                    <a:pt x="565" y="253"/>
                  </a:lnTo>
                  <a:lnTo>
                    <a:pt x="561" y="225"/>
                  </a:lnTo>
                  <a:lnTo>
                    <a:pt x="554" y="198"/>
                  </a:lnTo>
                  <a:lnTo>
                    <a:pt x="544" y="171"/>
                  </a:lnTo>
                  <a:lnTo>
                    <a:pt x="532" y="147"/>
                  </a:lnTo>
                  <a:lnTo>
                    <a:pt x="518" y="124"/>
                  </a:lnTo>
                  <a:lnTo>
                    <a:pt x="501" y="102"/>
                  </a:lnTo>
                  <a:lnTo>
                    <a:pt x="483" y="81"/>
                  </a:lnTo>
                  <a:lnTo>
                    <a:pt x="464" y="63"/>
                  </a:lnTo>
                  <a:lnTo>
                    <a:pt x="442" y="47"/>
                  </a:lnTo>
                  <a:lnTo>
                    <a:pt x="418" y="33"/>
                  </a:lnTo>
                  <a:lnTo>
                    <a:pt x="393" y="22"/>
                  </a:lnTo>
                  <a:lnTo>
                    <a:pt x="367" y="12"/>
                  </a:lnTo>
                  <a:lnTo>
                    <a:pt x="341" y="5"/>
                  </a:lnTo>
                  <a:lnTo>
                    <a:pt x="313" y="1"/>
                  </a:lnTo>
                  <a:lnTo>
                    <a:pt x="284" y="0"/>
                  </a:lnTo>
                  <a:lnTo>
                    <a:pt x="284" y="0"/>
                  </a:lnTo>
                  <a:close/>
                  <a:moveTo>
                    <a:pt x="137" y="512"/>
                  </a:moveTo>
                  <a:lnTo>
                    <a:pt x="137" y="512"/>
                  </a:lnTo>
                  <a:lnTo>
                    <a:pt x="128" y="511"/>
                  </a:lnTo>
                  <a:lnTo>
                    <a:pt x="119" y="508"/>
                  </a:lnTo>
                  <a:lnTo>
                    <a:pt x="112" y="504"/>
                  </a:lnTo>
                  <a:lnTo>
                    <a:pt x="105" y="500"/>
                  </a:lnTo>
                  <a:lnTo>
                    <a:pt x="100" y="493"/>
                  </a:lnTo>
                  <a:lnTo>
                    <a:pt x="96" y="484"/>
                  </a:lnTo>
                  <a:lnTo>
                    <a:pt x="93" y="476"/>
                  </a:lnTo>
                  <a:lnTo>
                    <a:pt x="93" y="468"/>
                  </a:lnTo>
                  <a:lnTo>
                    <a:pt x="93" y="468"/>
                  </a:lnTo>
                  <a:lnTo>
                    <a:pt x="93" y="458"/>
                  </a:lnTo>
                  <a:lnTo>
                    <a:pt x="96" y="450"/>
                  </a:lnTo>
                  <a:lnTo>
                    <a:pt x="100" y="443"/>
                  </a:lnTo>
                  <a:lnTo>
                    <a:pt x="105" y="436"/>
                  </a:lnTo>
                  <a:lnTo>
                    <a:pt x="112" y="430"/>
                  </a:lnTo>
                  <a:lnTo>
                    <a:pt x="119" y="426"/>
                  </a:lnTo>
                  <a:lnTo>
                    <a:pt x="128" y="423"/>
                  </a:lnTo>
                  <a:lnTo>
                    <a:pt x="137" y="423"/>
                  </a:lnTo>
                  <a:lnTo>
                    <a:pt x="137" y="423"/>
                  </a:lnTo>
                  <a:lnTo>
                    <a:pt x="146" y="423"/>
                  </a:lnTo>
                  <a:lnTo>
                    <a:pt x="154" y="426"/>
                  </a:lnTo>
                  <a:lnTo>
                    <a:pt x="162" y="430"/>
                  </a:lnTo>
                  <a:lnTo>
                    <a:pt x="169" y="436"/>
                  </a:lnTo>
                  <a:lnTo>
                    <a:pt x="175" y="443"/>
                  </a:lnTo>
                  <a:lnTo>
                    <a:pt x="177" y="450"/>
                  </a:lnTo>
                  <a:lnTo>
                    <a:pt x="180" y="458"/>
                  </a:lnTo>
                  <a:lnTo>
                    <a:pt x="182" y="468"/>
                  </a:lnTo>
                  <a:lnTo>
                    <a:pt x="182" y="468"/>
                  </a:lnTo>
                  <a:lnTo>
                    <a:pt x="180" y="476"/>
                  </a:lnTo>
                  <a:lnTo>
                    <a:pt x="177" y="484"/>
                  </a:lnTo>
                  <a:lnTo>
                    <a:pt x="175" y="493"/>
                  </a:lnTo>
                  <a:lnTo>
                    <a:pt x="169" y="500"/>
                  </a:lnTo>
                  <a:lnTo>
                    <a:pt x="162" y="504"/>
                  </a:lnTo>
                  <a:lnTo>
                    <a:pt x="154" y="508"/>
                  </a:lnTo>
                  <a:lnTo>
                    <a:pt x="146" y="511"/>
                  </a:lnTo>
                  <a:lnTo>
                    <a:pt x="137" y="512"/>
                  </a:lnTo>
                  <a:lnTo>
                    <a:pt x="137" y="512"/>
                  </a:lnTo>
                  <a:close/>
                  <a:moveTo>
                    <a:pt x="137" y="374"/>
                  </a:moveTo>
                  <a:lnTo>
                    <a:pt x="137" y="374"/>
                  </a:lnTo>
                  <a:lnTo>
                    <a:pt x="128" y="372"/>
                  </a:lnTo>
                  <a:lnTo>
                    <a:pt x="119" y="369"/>
                  </a:lnTo>
                  <a:lnTo>
                    <a:pt x="112" y="365"/>
                  </a:lnTo>
                  <a:lnTo>
                    <a:pt x="105" y="360"/>
                  </a:lnTo>
                  <a:lnTo>
                    <a:pt x="100" y="353"/>
                  </a:lnTo>
                  <a:lnTo>
                    <a:pt x="96" y="346"/>
                  </a:lnTo>
                  <a:lnTo>
                    <a:pt x="93" y="338"/>
                  </a:lnTo>
                  <a:lnTo>
                    <a:pt x="93" y="329"/>
                  </a:lnTo>
                  <a:lnTo>
                    <a:pt x="93" y="329"/>
                  </a:lnTo>
                  <a:lnTo>
                    <a:pt x="93" y="320"/>
                  </a:lnTo>
                  <a:lnTo>
                    <a:pt x="96" y="311"/>
                  </a:lnTo>
                  <a:lnTo>
                    <a:pt x="100" y="304"/>
                  </a:lnTo>
                  <a:lnTo>
                    <a:pt x="105" y="297"/>
                  </a:lnTo>
                  <a:lnTo>
                    <a:pt x="112" y="292"/>
                  </a:lnTo>
                  <a:lnTo>
                    <a:pt x="119" y="288"/>
                  </a:lnTo>
                  <a:lnTo>
                    <a:pt x="128" y="285"/>
                  </a:lnTo>
                  <a:lnTo>
                    <a:pt x="137" y="284"/>
                  </a:lnTo>
                  <a:lnTo>
                    <a:pt x="137" y="284"/>
                  </a:lnTo>
                  <a:lnTo>
                    <a:pt x="146" y="285"/>
                  </a:lnTo>
                  <a:lnTo>
                    <a:pt x="154" y="288"/>
                  </a:lnTo>
                  <a:lnTo>
                    <a:pt x="162" y="292"/>
                  </a:lnTo>
                  <a:lnTo>
                    <a:pt x="169" y="297"/>
                  </a:lnTo>
                  <a:lnTo>
                    <a:pt x="175" y="304"/>
                  </a:lnTo>
                  <a:lnTo>
                    <a:pt x="177" y="311"/>
                  </a:lnTo>
                  <a:lnTo>
                    <a:pt x="180" y="320"/>
                  </a:lnTo>
                  <a:lnTo>
                    <a:pt x="182" y="329"/>
                  </a:lnTo>
                  <a:lnTo>
                    <a:pt x="182" y="329"/>
                  </a:lnTo>
                  <a:lnTo>
                    <a:pt x="180" y="338"/>
                  </a:lnTo>
                  <a:lnTo>
                    <a:pt x="177" y="346"/>
                  </a:lnTo>
                  <a:lnTo>
                    <a:pt x="175" y="353"/>
                  </a:lnTo>
                  <a:lnTo>
                    <a:pt x="169" y="360"/>
                  </a:lnTo>
                  <a:lnTo>
                    <a:pt x="162" y="365"/>
                  </a:lnTo>
                  <a:lnTo>
                    <a:pt x="154" y="369"/>
                  </a:lnTo>
                  <a:lnTo>
                    <a:pt x="146" y="372"/>
                  </a:lnTo>
                  <a:lnTo>
                    <a:pt x="137" y="374"/>
                  </a:lnTo>
                  <a:lnTo>
                    <a:pt x="137" y="374"/>
                  </a:lnTo>
                  <a:close/>
                  <a:moveTo>
                    <a:pt x="137" y="234"/>
                  </a:moveTo>
                  <a:lnTo>
                    <a:pt x="137" y="234"/>
                  </a:lnTo>
                  <a:lnTo>
                    <a:pt x="128" y="234"/>
                  </a:lnTo>
                  <a:lnTo>
                    <a:pt x="119" y="231"/>
                  </a:lnTo>
                  <a:lnTo>
                    <a:pt x="112" y="227"/>
                  </a:lnTo>
                  <a:lnTo>
                    <a:pt x="105" y="221"/>
                  </a:lnTo>
                  <a:lnTo>
                    <a:pt x="100" y="214"/>
                  </a:lnTo>
                  <a:lnTo>
                    <a:pt x="96" y="207"/>
                  </a:lnTo>
                  <a:lnTo>
                    <a:pt x="93" y="199"/>
                  </a:lnTo>
                  <a:lnTo>
                    <a:pt x="93" y="189"/>
                  </a:lnTo>
                  <a:lnTo>
                    <a:pt x="93" y="189"/>
                  </a:lnTo>
                  <a:lnTo>
                    <a:pt x="93" y="181"/>
                  </a:lnTo>
                  <a:lnTo>
                    <a:pt x="96" y="173"/>
                  </a:lnTo>
                  <a:lnTo>
                    <a:pt x="100" y="165"/>
                  </a:lnTo>
                  <a:lnTo>
                    <a:pt x="105" y="158"/>
                  </a:lnTo>
                  <a:lnTo>
                    <a:pt x="112" y="153"/>
                  </a:lnTo>
                  <a:lnTo>
                    <a:pt x="119" y="149"/>
                  </a:lnTo>
                  <a:lnTo>
                    <a:pt x="128" y="147"/>
                  </a:lnTo>
                  <a:lnTo>
                    <a:pt x="137" y="145"/>
                  </a:lnTo>
                  <a:lnTo>
                    <a:pt x="137" y="145"/>
                  </a:lnTo>
                  <a:lnTo>
                    <a:pt x="146" y="147"/>
                  </a:lnTo>
                  <a:lnTo>
                    <a:pt x="154" y="149"/>
                  </a:lnTo>
                  <a:lnTo>
                    <a:pt x="162" y="153"/>
                  </a:lnTo>
                  <a:lnTo>
                    <a:pt x="169" y="158"/>
                  </a:lnTo>
                  <a:lnTo>
                    <a:pt x="175" y="165"/>
                  </a:lnTo>
                  <a:lnTo>
                    <a:pt x="177" y="173"/>
                  </a:lnTo>
                  <a:lnTo>
                    <a:pt x="180" y="181"/>
                  </a:lnTo>
                  <a:lnTo>
                    <a:pt x="182" y="189"/>
                  </a:lnTo>
                  <a:lnTo>
                    <a:pt x="182" y="189"/>
                  </a:lnTo>
                  <a:lnTo>
                    <a:pt x="180" y="199"/>
                  </a:lnTo>
                  <a:lnTo>
                    <a:pt x="177" y="207"/>
                  </a:lnTo>
                  <a:lnTo>
                    <a:pt x="175" y="214"/>
                  </a:lnTo>
                  <a:lnTo>
                    <a:pt x="169" y="221"/>
                  </a:lnTo>
                  <a:lnTo>
                    <a:pt x="162" y="227"/>
                  </a:lnTo>
                  <a:lnTo>
                    <a:pt x="154" y="231"/>
                  </a:lnTo>
                  <a:lnTo>
                    <a:pt x="146" y="234"/>
                  </a:lnTo>
                  <a:lnTo>
                    <a:pt x="137" y="234"/>
                  </a:lnTo>
                  <a:lnTo>
                    <a:pt x="137" y="234"/>
                  </a:lnTo>
                  <a:close/>
                  <a:moveTo>
                    <a:pt x="285" y="512"/>
                  </a:moveTo>
                  <a:lnTo>
                    <a:pt x="285" y="512"/>
                  </a:lnTo>
                  <a:lnTo>
                    <a:pt x="276" y="511"/>
                  </a:lnTo>
                  <a:lnTo>
                    <a:pt x="267" y="508"/>
                  </a:lnTo>
                  <a:lnTo>
                    <a:pt x="260" y="504"/>
                  </a:lnTo>
                  <a:lnTo>
                    <a:pt x="254" y="500"/>
                  </a:lnTo>
                  <a:lnTo>
                    <a:pt x="248" y="493"/>
                  </a:lnTo>
                  <a:lnTo>
                    <a:pt x="244" y="484"/>
                  </a:lnTo>
                  <a:lnTo>
                    <a:pt x="241" y="476"/>
                  </a:lnTo>
                  <a:lnTo>
                    <a:pt x="241" y="468"/>
                  </a:lnTo>
                  <a:lnTo>
                    <a:pt x="241" y="468"/>
                  </a:lnTo>
                  <a:lnTo>
                    <a:pt x="241" y="458"/>
                  </a:lnTo>
                  <a:lnTo>
                    <a:pt x="244" y="450"/>
                  </a:lnTo>
                  <a:lnTo>
                    <a:pt x="248" y="443"/>
                  </a:lnTo>
                  <a:lnTo>
                    <a:pt x="254" y="436"/>
                  </a:lnTo>
                  <a:lnTo>
                    <a:pt x="260" y="430"/>
                  </a:lnTo>
                  <a:lnTo>
                    <a:pt x="267" y="426"/>
                  </a:lnTo>
                  <a:lnTo>
                    <a:pt x="276" y="423"/>
                  </a:lnTo>
                  <a:lnTo>
                    <a:pt x="285" y="423"/>
                  </a:lnTo>
                  <a:lnTo>
                    <a:pt x="285" y="423"/>
                  </a:lnTo>
                  <a:lnTo>
                    <a:pt x="294" y="423"/>
                  </a:lnTo>
                  <a:lnTo>
                    <a:pt x="302" y="426"/>
                  </a:lnTo>
                  <a:lnTo>
                    <a:pt x="310" y="430"/>
                  </a:lnTo>
                  <a:lnTo>
                    <a:pt x="317" y="436"/>
                  </a:lnTo>
                  <a:lnTo>
                    <a:pt x="321" y="443"/>
                  </a:lnTo>
                  <a:lnTo>
                    <a:pt x="325" y="450"/>
                  </a:lnTo>
                  <a:lnTo>
                    <a:pt x="328" y="458"/>
                  </a:lnTo>
                  <a:lnTo>
                    <a:pt x="330" y="468"/>
                  </a:lnTo>
                  <a:lnTo>
                    <a:pt x="330" y="468"/>
                  </a:lnTo>
                  <a:lnTo>
                    <a:pt x="328" y="476"/>
                  </a:lnTo>
                  <a:lnTo>
                    <a:pt x="325" y="484"/>
                  </a:lnTo>
                  <a:lnTo>
                    <a:pt x="321" y="493"/>
                  </a:lnTo>
                  <a:lnTo>
                    <a:pt x="317" y="500"/>
                  </a:lnTo>
                  <a:lnTo>
                    <a:pt x="310" y="504"/>
                  </a:lnTo>
                  <a:lnTo>
                    <a:pt x="302" y="508"/>
                  </a:lnTo>
                  <a:lnTo>
                    <a:pt x="294" y="511"/>
                  </a:lnTo>
                  <a:lnTo>
                    <a:pt x="285" y="512"/>
                  </a:lnTo>
                  <a:lnTo>
                    <a:pt x="285" y="512"/>
                  </a:lnTo>
                  <a:close/>
                  <a:moveTo>
                    <a:pt x="285" y="374"/>
                  </a:moveTo>
                  <a:lnTo>
                    <a:pt x="285" y="374"/>
                  </a:lnTo>
                  <a:lnTo>
                    <a:pt x="276" y="372"/>
                  </a:lnTo>
                  <a:lnTo>
                    <a:pt x="267" y="369"/>
                  </a:lnTo>
                  <a:lnTo>
                    <a:pt x="260" y="365"/>
                  </a:lnTo>
                  <a:lnTo>
                    <a:pt x="254" y="360"/>
                  </a:lnTo>
                  <a:lnTo>
                    <a:pt x="248" y="353"/>
                  </a:lnTo>
                  <a:lnTo>
                    <a:pt x="244" y="346"/>
                  </a:lnTo>
                  <a:lnTo>
                    <a:pt x="241" y="338"/>
                  </a:lnTo>
                  <a:lnTo>
                    <a:pt x="241" y="329"/>
                  </a:lnTo>
                  <a:lnTo>
                    <a:pt x="241" y="329"/>
                  </a:lnTo>
                  <a:lnTo>
                    <a:pt x="241" y="320"/>
                  </a:lnTo>
                  <a:lnTo>
                    <a:pt x="244" y="311"/>
                  </a:lnTo>
                  <a:lnTo>
                    <a:pt x="248" y="304"/>
                  </a:lnTo>
                  <a:lnTo>
                    <a:pt x="254" y="297"/>
                  </a:lnTo>
                  <a:lnTo>
                    <a:pt x="260" y="292"/>
                  </a:lnTo>
                  <a:lnTo>
                    <a:pt x="267" y="288"/>
                  </a:lnTo>
                  <a:lnTo>
                    <a:pt x="276" y="285"/>
                  </a:lnTo>
                  <a:lnTo>
                    <a:pt x="285" y="284"/>
                  </a:lnTo>
                  <a:lnTo>
                    <a:pt x="285" y="284"/>
                  </a:lnTo>
                  <a:lnTo>
                    <a:pt x="294" y="285"/>
                  </a:lnTo>
                  <a:lnTo>
                    <a:pt x="302" y="288"/>
                  </a:lnTo>
                  <a:lnTo>
                    <a:pt x="310" y="292"/>
                  </a:lnTo>
                  <a:lnTo>
                    <a:pt x="317" y="297"/>
                  </a:lnTo>
                  <a:lnTo>
                    <a:pt x="321" y="304"/>
                  </a:lnTo>
                  <a:lnTo>
                    <a:pt x="325" y="311"/>
                  </a:lnTo>
                  <a:lnTo>
                    <a:pt x="328" y="320"/>
                  </a:lnTo>
                  <a:lnTo>
                    <a:pt x="330" y="329"/>
                  </a:lnTo>
                  <a:lnTo>
                    <a:pt x="330" y="329"/>
                  </a:lnTo>
                  <a:lnTo>
                    <a:pt x="328" y="338"/>
                  </a:lnTo>
                  <a:lnTo>
                    <a:pt x="325" y="346"/>
                  </a:lnTo>
                  <a:lnTo>
                    <a:pt x="321" y="353"/>
                  </a:lnTo>
                  <a:lnTo>
                    <a:pt x="317" y="360"/>
                  </a:lnTo>
                  <a:lnTo>
                    <a:pt x="310" y="365"/>
                  </a:lnTo>
                  <a:lnTo>
                    <a:pt x="302" y="369"/>
                  </a:lnTo>
                  <a:lnTo>
                    <a:pt x="294" y="372"/>
                  </a:lnTo>
                  <a:lnTo>
                    <a:pt x="285" y="374"/>
                  </a:lnTo>
                  <a:lnTo>
                    <a:pt x="285" y="374"/>
                  </a:lnTo>
                  <a:close/>
                  <a:moveTo>
                    <a:pt x="285" y="234"/>
                  </a:moveTo>
                  <a:lnTo>
                    <a:pt x="285" y="234"/>
                  </a:lnTo>
                  <a:lnTo>
                    <a:pt x="276" y="234"/>
                  </a:lnTo>
                  <a:lnTo>
                    <a:pt x="267" y="231"/>
                  </a:lnTo>
                  <a:lnTo>
                    <a:pt x="260" y="227"/>
                  </a:lnTo>
                  <a:lnTo>
                    <a:pt x="254" y="221"/>
                  </a:lnTo>
                  <a:lnTo>
                    <a:pt x="248" y="214"/>
                  </a:lnTo>
                  <a:lnTo>
                    <a:pt x="244" y="207"/>
                  </a:lnTo>
                  <a:lnTo>
                    <a:pt x="241" y="199"/>
                  </a:lnTo>
                  <a:lnTo>
                    <a:pt x="241" y="189"/>
                  </a:lnTo>
                  <a:lnTo>
                    <a:pt x="241" y="189"/>
                  </a:lnTo>
                  <a:lnTo>
                    <a:pt x="241" y="181"/>
                  </a:lnTo>
                  <a:lnTo>
                    <a:pt x="244" y="173"/>
                  </a:lnTo>
                  <a:lnTo>
                    <a:pt x="248" y="165"/>
                  </a:lnTo>
                  <a:lnTo>
                    <a:pt x="254" y="158"/>
                  </a:lnTo>
                  <a:lnTo>
                    <a:pt x="260" y="153"/>
                  </a:lnTo>
                  <a:lnTo>
                    <a:pt x="267" y="149"/>
                  </a:lnTo>
                  <a:lnTo>
                    <a:pt x="276" y="147"/>
                  </a:lnTo>
                  <a:lnTo>
                    <a:pt x="285" y="145"/>
                  </a:lnTo>
                  <a:lnTo>
                    <a:pt x="285" y="145"/>
                  </a:lnTo>
                  <a:lnTo>
                    <a:pt x="294" y="147"/>
                  </a:lnTo>
                  <a:lnTo>
                    <a:pt x="302" y="149"/>
                  </a:lnTo>
                  <a:lnTo>
                    <a:pt x="310" y="153"/>
                  </a:lnTo>
                  <a:lnTo>
                    <a:pt x="317" y="158"/>
                  </a:lnTo>
                  <a:lnTo>
                    <a:pt x="321" y="165"/>
                  </a:lnTo>
                  <a:lnTo>
                    <a:pt x="325" y="173"/>
                  </a:lnTo>
                  <a:lnTo>
                    <a:pt x="328" y="181"/>
                  </a:lnTo>
                  <a:lnTo>
                    <a:pt x="330" y="189"/>
                  </a:lnTo>
                  <a:lnTo>
                    <a:pt x="330" y="189"/>
                  </a:lnTo>
                  <a:lnTo>
                    <a:pt x="328" y="199"/>
                  </a:lnTo>
                  <a:lnTo>
                    <a:pt x="325" y="207"/>
                  </a:lnTo>
                  <a:lnTo>
                    <a:pt x="321" y="214"/>
                  </a:lnTo>
                  <a:lnTo>
                    <a:pt x="317" y="221"/>
                  </a:lnTo>
                  <a:lnTo>
                    <a:pt x="310" y="227"/>
                  </a:lnTo>
                  <a:lnTo>
                    <a:pt x="302" y="231"/>
                  </a:lnTo>
                  <a:lnTo>
                    <a:pt x="294" y="234"/>
                  </a:lnTo>
                  <a:lnTo>
                    <a:pt x="285" y="234"/>
                  </a:lnTo>
                  <a:lnTo>
                    <a:pt x="285" y="234"/>
                  </a:lnTo>
                  <a:close/>
                  <a:moveTo>
                    <a:pt x="433" y="512"/>
                  </a:moveTo>
                  <a:lnTo>
                    <a:pt x="433" y="512"/>
                  </a:lnTo>
                  <a:lnTo>
                    <a:pt x="424" y="511"/>
                  </a:lnTo>
                  <a:lnTo>
                    <a:pt x="415" y="508"/>
                  </a:lnTo>
                  <a:lnTo>
                    <a:pt x="409" y="504"/>
                  </a:lnTo>
                  <a:lnTo>
                    <a:pt x="402" y="500"/>
                  </a:lnTo>
                  <a:lnTo>
                    <a:pt x="396" y="493"/>
                  </a:lnTo>
                  <a:lnTo>
                    <a:pt x="392" y="484"/>
                  </a:lnTo>
                  <a:lnTo>
                    <a:pt x="389" y="476"/>
                  </a:lnTo>
                  <a:lnTo>
                    <a:pt x="389" y="468"/>
                  </a:lnTo>
                  <a:lnTo>
                    <a:pt x="389" y="468"/>
                  </a:lnTo>
                  <a:lnTo>
                    <a:pt x="389" y="458"/>
                  </a:lnTo>
                  <a:lnTo>
                    <a:pt x="392" y="450"/>
                  </a:lnTo>
                  <a:lnTo>
                    <a:pt x="396" y="443"/>
                  </a:lnTo>
                  <a:lnTo>
                    <a:pt x="402" y="436"/>
                  </a:lnTo>
                  <a:lnTo>
                    <a:pt x="409" y="430"/>
                  </a:lnTo>
                  <a:lnTo>
                    <a:pt x="415" y="426"/>
                  </a:lnTo>
                  <a:lnTo>
                    <a:pt x="424" y="423"/>
                  </a:lnTo>
                  <a:lnTo>
                    <a:pt x="433" y="423"/>
                  </a:lnTo>
                  <a:lnTo>
                    <a:pt x="433" y="423"/>
                  </a:lnTo>
                  <a:lnTo>
                    <a:pt x="442" y="423"/>
                  </a:lnTo>
                  <a:lnTo>
                    <a:pt x="450" y="426"/>
                  </a:lnTo>
                  <a:lnTo>
                    <a:pt x="458" y="430"/>
                  </a:lnTo>
                  <a:lnTo>
                    <a:pt x="464" y="436"/>
                  </a:lnTo>
                  <a:lnTo>
                    <a:pt x="469" y="443"/>
                  </a:lnTo>
                  <a:lnTo>
                    <a:pt x="474" y="450"/>
                  </a:lnTo>
                  <a:lnTo>
                    <a:pt x="476" y="458"/>
                  </a:lnTo>
                  <a:lnTo>
                    <a:pt x="478" y="468"/>
                  </a:lnTo>
                  <a:lnTo>
                    <a:pt x="478" y="468"/>
                  </a:lnTo>
                  <a:lnTo>
                    <a:pt x="476" y="476"/>
                  </a:lnTo>
                  <a:lnTo>
                    <a:pt x="474" y="484"/>
                  </a:lnTo>
                  <a:lnTo>
                    <a:pt x="469" y="493"/>
                  </a:lnTo>
                  <a:lnTo>
                    <a:pt x="464" y="500"/>
                  </a:lnTo>
                  <a:lnTo>
                    <a:pt x="458" y="504"/>
                  </a:lnTo>
                  <a:lnTo>
                    <a:pt x="450" y="508"/>
                  </a:lnTo>
                  <a:lnTo>
                    <a:pt x="442" y="511"/>
                  </a:lnTo>
                  <a:lnTo>
                    <a:pt x="433" y="512"/>
                  </a:lnTo>
                  <a:lnTo>
                    <a:pt x="433" y="512"/>
                  </a:lnTo>
                  <a:close/>
                  <a:moveTo>
                    <a:pt x="433" y="374"/>
                  </a:moveTo>
                  <a:lnTo>
                    <a:pt x="433" y="374"/>
                  </a:lnTo>
                  <a:lnTo>
                    <a:pt x="424" y="372"/>
                  </a:lnTo>
                  <a:lnTo>
                    <a:pt x="415" y="369"/>
                  </a:lnTo>
                  <a:lnTo>
                    <a:pt x="409" y="365"/>
                  </a:lnTo>
                  <a:lnTo>
                    <a:pt x="402" y="360"/>
                  </a:lnTo>
                  <a:lnTo>
                    <a:pt x="396" y="353"/>
                  </a:lnTo>
                  <a:lnTo>
                    <a:pt x="392" y="346"/>
                  </a:lnTo>
                  <a:lnTo>
                    <a:pt x="389" y="338"/>
                  </a:lnTo>
                  <a:lnTo>
                    <a:pt x="389" y="329"/>
                  </a:lnTo>
                  <a:lnTo>
                    <a:pt x="389" y="329"/>
                  </a:lnTo>
                  <a:lnTo>
                    <a:pt x="389" y="320"/>
                  </a:lnTo>
                  <a:lnTo>
                    <a:pt x="392" y="311"/>
                  </a:lnTo>
                  <a:lnTo>
                    <a:pt x="396" y="304"/>
                  </a:lnTo>
                  <a:lnTo>
                    <a:pt x="402" y="297"/>
                  </a:lnTo>
                  <a:lnTo>
                    <a:pt x="409" y="292"/>
                  </a:lnTo>
                  <a:lnTo>
                    <a:pt x="415" y="288"/>
                  </a:lnTo>
                  <a:lnTo>
                    <a:pt x="424" y="285"/>
                  </a:lnTo>
                  <a:lnTo>
                    <a:pt x="433" y="284"/>
                  </a:lnTo>
                  <a:lnTo>
                    <a:pt x="433" y="284"/>
                  </a:lnTo>
                  <a:lnTo>
                    <a:pt x="442" y="285"/>
                  </a:lnTo>
                  <a:lnTo>
                    <a:pt x="450" y="288"/>
                  </a:lnTo>
                  <a:lnTo>
                    <a:pt x="458" y="292"/>
                  </a:lnTo>
                  <a:lnTo>
                    <a:pt x="464" y="297"/>
                  </a:lnTo>
                  <a:lnTo>
                    <a:pt x="469" y="304"/>
                  </a:lnTo>
                  <a:lnTo>
                    <a:pt x="474" y="311"/>
                  </a:lnTo>
                  <a:lnTo>
                    <a:pt x="476" y="320"/>
                  </a:lnTo>
                  <a:lnTo>
                    <a:pt x="478" y="329"/>
                  </a:lnTo>
                  <a:lnTo>
                    <a:pt x="478" y="329"/>
                  </a:lnTo>
                  <a:lnTo>
                    <a:pt x="476" y="338"/>
                  </a:lnTo>
                  <a:lnTo>
                    <a:pt x="474" y="346"/>
                  </a:lnTo>
                  <a:lnTo>
                    <a:pt x="469" y="353"/>
                  </a:lnTo>
                  <a:lnTo>
                    <a:pt x="464" y="360"/>
                  </a:lnTo>
                  <a:lnTo>
                    <a:pt x="458" y="365"/>
                  </a:lnTo>
                  <a:lnTo>
                    <a:pt x="450" y="369"/>
                  </a:lnTo>
                  <a:lnTo>
                    <a:pt x="442" y="372"/>
                  </a:lnTo>
                  <a:lnTo>
                    <a:pt x="433" y="374"/>
                  </a:lnTo>
                  <a:lnTo>
                    <a:pt x="433" y="374"/>
                  </a:lnTo>
                  <a:close/>
                  <a:moveTo>
                    <a:pt x="433" y="234"/>
                  </a:moveTo>
                  <a:lnTo>
                    <a:pt x="433" y="234"/>
                  </a:lnTo>
                  <a:lnTo>
                    <a:pt x="424" y="234"/>
                  </a:lnTo>
                  <a:lnTo>
                    <a:pt x="415" y="231"/>
                  </a:lnTo>
                  <a:lnTo>
                    <a:pt x="409" y="227"/>
                  </a:lnTo>
                  <a:lnTo>
                    <a:pt x="402" y="221"/>
                  </a:lnTo>
                  <a:lnTo>
                    <a:pt x="396" y="214"/>
                  </a:lnTo>
                  <a:lnTo>
                    <a:pt x="392" y="207"/>
                  </a:lnTo>
                  <a:lnTo>
                    <a:pt x="389" y="199"/>
                  </a:lnTo>
                  <a:lnTo>
                    <a:pt x="389" y="189"/>
                  </a:lnTo>
                  <a:lnTo>
                    <a:pt x="389" y="189"/>
                  </a:lnTo>
                  <a:lnTo>
                    <a:pt x="389" y="181"/>
                  </a:lnTo>
                  <a:lnTo>
                    <a:pt x="392" y="173"/>
                  </a:lnTo>
                  <a:lnTo>
                    <a:pt x="396" y="165"/>
                  </a:lnTo>
                  <a:lnTo>
                    <a:pt x="402" y="158"/>
                  </a:lnTo>
                  <a:lnTo>
                    <a:pt x="409" y="153"/>
                  </a:lnTo>
                  <a:lnTo>
                    <a:pt x="415" y="149"/>
                  </a:lnTo>
                  <a:lnTo>
                    <a:pt x="424" y="147"/>
                  </a:lnTo>
                  <a:lnTo>
                    <a:pt x="433" y="145"/>
                  </a:lnTo>
                  <a:lnTo>
                    <a:pt x="433" y="145"/>
                  </a:lnTo>
                  <a:lnTo>
                    <a:pt x="442" y="147"/>
                  </a:lnTo>
                  <a:lnTo>
                    <a:pt x="450" y="149"/>
                  </a:lnTo>
                  <a:lnTo>
                    <a:pt x="458" y="153"/>
                  </a:lnTo>
                  <a:lnTo>
                    <a:pt x="464" y="158"/>
                  </a:lnTo>
                  <a:lnTo>
                    <a:pt x="469" y="165"/>
                  </a:lnTo>
                  <a:lnTo>
                    <a:pt x="474" y="173"/>
                  </a:lnTo>
                  <a:lnTo>
                    <a:pt x="476" y="181"/>
                  </a:lnTo>
                  <a:lnTo>
                    <a:pt x="478" y="189"/>
                  </a:lnTo>
                  <a:lnTo>
                    <a:pt x="478" y="189"/>
                  </a:lnTo>
                  <a:lnTo>
                    <a:pt x="476" y="199"/>
                  </a:lnTo>
                  <a:lnTo>
                    <a:pt x="474" y="207"/>
                  </a:lnTo>
                  <a:lnTo>
                    <a:pt x="469" y="214"/>
                  </a:lnTo>
                  <a:lnTo>
                    <a:pt x="464" y="221"/>
                  </a:lnTo>
                  <a:lnTo>
                    <a:pt x="458" y="227"/>
                  </a:lnTo>
                  <a:lnTo>
                    <a:pt x="450" y="231"/>
                  </a:lnTo>
                  <a:lnTo>
                    <a:pt x="442" y="234"/>
                  </a:lnTo>
                  <a:lnTo>
                    <a:pt x="433" y="234"/>
                  </a:lnTo>
                  <a:lnTo>
                    <a:pt x="433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880">
                <a:solidFill>
                  <a:prstClr val="black"/>
                </a:solidFill>
              </a:endParaRPr>
            </a:p>
          </p:txBody>
        </p:sp>
      </p:grpSp>
      <p:sp>
        <p:nvSpPr>
          <p:cNvPr id="12" name="Oval 1">
            <a:extLst>
              <a:ext uri="{FF2B5EF4-FFF2-40B4-BE49-F238E27FC236}">
                <a16:creationId xmlns:a16="http://schemas.microsoft.com/office/drawing/2014/main" id="{86C951BC-E370-1470-AA96-2DA170C022F6}"/>
              </a:ext>
            </a:extLst>
          </p:cNvPr>
          <p:cNvSpPr/>
          <p:nvPr/>
        </p:nvSpPr>
        <p:spPr>
          <a:xfrm>
            <a:off x="5394960" y="1821182"/>
            <a:ext cx="8384541" cy="8384539"/>
          </a:xfrm>
          <a:prstGeom prst="ellipse">
            <a:avLst/>
          </a:prstGeom>
          <a:noFill/>
          <a:ln>
            <a:solidFill>
              <a:srgbClr val="3DA59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80">
              <a:solidFill>
                <a:prstClr val="white"/>
              </a:solidFill>
            </a:endParaRPr>
          </a:p>
        </p:txBody>
      </p:sp>
      <p:sp>
        <p:nvSpPr>
          <p:cNvPr id="10246" name="矩形 12">
            <a:extLst>
              <a:ext uri="{FF2B5EF4-FFF2-40B4-BE49-F238E27FC236}">
                <a16:creationId xmlns:a16="http://schemas.microsoft.com/office/drawing/2014/main" id="{FDA85214-F5AB-439E-7C89-47EED6920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041" y="6647181"/>
            <a:ext cx="6517640" cy="314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400" dirty="0"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HITAM</a:t>
            </a:r>
            <a:r>
              <a:rPr lang="en-US" altLang="zh-CN" sz="4400" dirty="0">
                <a:solidFill>
                  <a:srgbClr val="FFFFFF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 VS </a:t>
            </a:r>
            <a:r>
              <a:rPr lang="en-US" altLang="zh-CN" sz="4400" dirty="0">
                <a:solidFill>
                  <a:srgbClr val="00B050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HIJAU</a:t>
            </a:r>
          </a:p>
          <a:p>
            <a:pPr algn="ctr" eaLnBrk="1" hangingPunct="1"/>
            <a:r>
              <a:rPr lang="en-US" altLang="zh-CN" sz="4400" dirty="0">
                <a:solidFill>
                  <a:srgbClr val="FF0000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GANJIL</a:t>
            </a:r>
            <a:r>
              <a:rPr lang="en-US" altLang="zh-CN" sz="4400" dirty="0">
                <a:solidFill>
                  <a:srgbClr val="FFFFFF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 VS </a:t>
            </a:r>
            <a:r>
              <a:rPr lang="en-US" altLang="zh-CN" sz="4400" dirty="0">
                <a:solidFill>
                  <a:srgbClr val="002060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GENAP</a:t>
            </a:r>
          </a:p>
          <a:p>
            <a:pPr algn="ctr" eaLnBrk="1" hangingPunct="1"/>
            <a:r>
              <a:rPr lang="en-US" altLang="zh-CN" sz="4400" dirty="0">
                <a:solidFill>
                  <a:schemeClr val="accent6">
                    <a:lumMod val="50000"/>
                  </a:schemeClr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BERSALAMAN</a:t>
            </a:r>
          </a:p>
          <a:p>
            <a:pPr algn="ctr" eaLnBrk="1" hangingPunct="1"/>
            <a:r>
              <a:rPr lang="en-US" altLang="zh-CN" sz="4400" dirty="0">
                <a:solidFill>
                  <a:schemeClr val="accent2"/>
                </a:solidFill>
                <a:highlight>
                  <a:srgbClr val="FBC993"/>
                </a:highlight>
                <a:latin typeface="微软雅黑" pitchFamily="34" charset="-122"/>
                <a:ea typeface="微软雅黑" pitchFamily="34" charset="-122"/>
                <a:cs typeface="Open Sans Light"/>
              </a:rPr>
              <a:t>BER…</a:t>
            </a:r>
          </a:p>
          <a:p>
            <a:pPr algn="ctr" eaLnBrk="1" hangingPunct="1"/>
            <a:endParaRPr lang="en-US" altLang="zh-CN" sz="2240" dirty="0">
              <a:solidFill>
                <a:srgbClr val="FFFFFF"/>
              </a:solidFill>
              <a:highlight>
                <a:srgbClr val="FBC993"/>
              </a:highlight>
              <a:latin typeface="微软雅黑" pitchFamily="34" charset="-122"/>
              <a:ea typeface="微软雅黑" pitchFamily="34" charset="-122"/>
              <a:cs typeface="Open Sans Light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4F578FE-CA4E-FC62-8A24-12D6F9AFCAE9}"/>
              </a:ext>
            </a:extLst>
          </p:cNvPr>
          <p:cNvGrpSpPr/>
          <p:nvPr/>
        </p:nvGrpSpPr>
        <p:grpSpPr>
          <a:xfrm>
            <a:off x="0" y="609903"/>
            <a:ext cx="1111910" cy="809246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86BE0C17-B75C-C3AB-6AC5-8555AAD20980}"/>
                </a:ext>
              </a:extLst>
            </p:cNvPr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73503620-9A8D-DC53-8A93-69D992050843}"/>
                </a:ext>
              </a:extLst>
            </p:cNvPr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10248" name="矩形 44">
            <a:extLst>
              <a:ext uri="{FF2B5EF4-FFF2-40B4-BE49-F238E27FC236}">
                <a16:creationId xmlns:a16="http://schemas.microsoft.com/office/drawing/2014/main" id="{DB905E32-FFC8-F873-8497-15D0A811D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142" y="680720"/>
            <a:ext cx="4800600" cy="6832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840" b="1" dirty="0" err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penutup</a:t>
            </a:r>
            <a:endParaRPr lang="zh-CN" altLang="en-US" sz="3840" b="1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84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C1D80-1DFF-9F02-D45A-F0F157B66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B2BCFEE9-BEB1-4D66-D65E-035DE3F23B5E}"/>
              </a:ext>
            </a:extLst>
          </p:cNvPr>
          <p:cNvGrpSpPr/>
          <p:nvPr/>
        </p:nvGrpSpPr>
        <p:grpSpPr>
          <a:xfrm rot="19776565">
            <a:off x="15657326" y="6947680"/>
            <a:ext cx="3679262" cy="4297885"/>
            <a:chOff x="8907463" y="2051050"/>
            <a:chExt cx="2879724" cy="3363913"/>
          </a:xfrm>
        </p:grpSpPr>
        <p:grpSp>
          <p:nvGrpSpPr>
            <p:cNvPr id="24" name="Group 205">
              <a:extLst>
                <a:ext uri="{FF2B5EF4-FFF2-40B4-BE49-F238E27FC236}">
                  <a16:creationId xmlns:a16="http://schemas.microsoft.com/office/drawing/2014/main" id="{4A0FACA7-EC44-73CD-DE18-CED2E7EF9A0A}"/>
                </a:ext>
              </a:extLst>
            </p:cNvPr>
            <p:cNvGrpSpPr/>
            <p:nvPr/>
          </p:nvGrpSpPr>
          <p:grpSpPr bwMode="auto">
            <a:xfrm>
              <a:off x="8907463" y="2051050"/>
              <a:ext cx="2879724" cy="2844800"/>
              <a:chOff x="5611" y="1292"/>
              <a:chExt cx="1814" cy="1792"/>
            </a:xfrm>
          </p:grpSpPr>
          <p:sp>
            <p:nvSpPr>
              <p:cNvPr id="274" name="Freeform 5">
                <a:extLst>
                  <a:ext uri="{FF2B5EF4-FFF2-40B4-BE49-F238E27FC236}">
                    <a16:creationId xmlns:a16="http://schemas.microsoft.com/office/drawing/2014/main" id="{A63EBEDF-8BE4-837C-C787-7CF8FFCF5BBD}"/>
                  </a:ext>
                </a:extLst>
              </p:cNvPr>
              <p:cNvSpPr/>
              <p:nvPr/>
            </p:nvSpPr>
            <p:spPr bwMode="auto">
              <a:xfrm>
                <a:off x="6199" y="2286"/>
                <a:ext cx="14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5" name="Freeform 6">
                <a:extLst>
                  <a:ext uri="{FF2B5EF4-FFF2-40B4-BE49-F238E27FC236}">
                    <a16:creationId xmlns:a16="http://schemas.microsoft.com/office/drawing/2014/main" id="{88BEC489-3DA1-D7ED-7717-1224F81429BA}"/>
                  </a:ext>
                </a:extLst>
              </p:cNvPr>
              <p:cNvSpPr/>
              <p:nvPr/>
            </p:nvSpPr>
            <p:spPr bwMode="auto">
              <a:xfrm>
                <a:off x="6163" y="2051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6" name="Freeform 7">
                <a:extLst>
                  <a:ext uri="{FF2B5EF4-FFF2-40B4-BE49-F238E27FC236}">
                    <a16:creationId xmlns:a16="http://schemas.microsoft.com/office/drawing/2014/main" id="{EC1A01E5-90E5-8846-2085-DD72D6D1AD65}"/>
                  </a:ext>
                </a:extLst>
              </p:cNvPr>
              <p:cNvSpPr/>
              <p:nvPr/>
            </p:nvSpPr>
            <p:spPr bwMode="auto">
              <a:xfrm>
                <a:off x="6206" y="206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7" name="Freeform 8">
                <a:extLst>
                  <a:ext uri="{FF2B5EF4-FFF2-40B4-BE49-F238E27FC236}">
                    <a16:creationId xmlns:a16="http://schemas.microsoft.com/office/drawing/2014/main" id="{3695BF95-34CF-4815-3607-D5346AA0B50C}"/>
                  </a:ext>
                </a:extLst>
              </p:cNvPr>
              <p:cNvSpPr/>
              <p:nvPr/>
            </p:nvSpPr>
            <p:spPr bwMode="auto">
              <a:xfrm>
                <a:off x="6151" y="2051"/>
                <a:ext cx="7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8" name="Freeform 9">
                <a:extLst>
                  <a:ext uri="{FF2B5EF4-FFF2-40B4-BE49-F238E27FC236}">
                    <a16:creationId xmlns:a16="http://schemas.microsoft.com/office/drawing/2014/main" id="{5350F4D2-EC83-9369-7FB4-B21B3F1A46E8}"/>
                  </a:ext>
                </a:extLst>
              </p:cNvPr>
              <p:cNvSpPr/>
              <p:nvPr/>
            </p:nvSpPr>
            <p:spPr bwMode="auto">
              <a:xfrm>
                <a:off x="6436" y="2511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9" name="Freeform 10">
                <a:extLst>
                  <a:ext uri="{FF2B5EF4-FFF2-40B4-BE49-F238E27FC236}">
                    <a16:creationId xmlns:a16="http://schemas.microsoft.com/office/drawing/2014/main" id="{A35649B2-5CD2-8083-D844-18C31C5AA0D9}"/>
                  </a:ext>
                </a:extLst>
              </p:cNvPr>
              <p:cNvSpPr/>
              <p:nvPr/>
            </p:nvSpPr>
            <p:spPr bwMode="auto">
              <a:xfrm>
                <a:off x="6237" y="240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0" name="Freeform 11">
                <a:extLst>
                  <a:ext uri="{FF2B5EF4-FFF2-40B4-BE49-F238E27FC236}">
                    <a16:creationId xmlns:a16="http://schemas.microsoft.com/office/drawing/2014/main" id="{DD193B66-AFD8-22D4-2E50-D623EFAB0B37}"/>
                  </a:ext>
                </a:extLst>
              </p:cNvPr>
              <p:cNvSpPr/>
              <p:nvPr/>
            </p:nvSpPr>
            <p:spPr bwMode="auto">
              <a:xfrm>
                <a:off x="6132" y="2342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1" name="Freeform 12">
                <a:extLst>
                  <a:ext uri="{FF2B5EF4-FFF2-40B4-BE49-F238E27FC236}">
                    <a16:creationId xmlns:a16="http://schemas.microsoft.com/office/drawing/2014/main" id="{E7A8D262-A540-1DE0-7C26-E9D3F8FBEE58}"/>
                  </a:ext>
                </a:extLst>
              </p:cNvPr>
              <p:cNvSpPr/>
              <p:nvPr/>
            </p:nvSpPr>
            <p:spPr bwMode="auto">
              <a:xfrm>
                <a:off x="6201" y="2053"/>
                <a:ext cx="10" cy="10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2" name="Freeform 13">
                <a:extLst>
                  <a:ext uri="{FF2B5EF4-FFF2-40B4-BE49-F238E27FC236}">
                    <a16:creationId xmlns:a16="http://schemas.microsoft.com/office/drawing/2014/main" id="{FB339B46-0E78-E50B-AF7A-C8F562D4D182}"/>
                  </a:ext>
                </a:extLst>
              </p:cNvPr>
              <p:cNvSpPr/>
              <p:nvPr/>
            </p:nvSpPr>
            <p:spPr bwMode="auto">
              <a:xfrm>
                <a:off x="6554" y="207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3" name="Freeform 14">
                <a:extLst>
                  <a:ext uri="{FF2B5EF4-FFF2-40B4-BE49-F238E27FC236}">
                    <a16:creationId xmlns:a16="http://schemas.microsoft.com/office/drawing/2014/main" id="{3270C449-06D5-4877-6FF6-5FF3EFCB87CA}"/>
                  </a:ext>
                </a:extLst>
              </p:cNvPr>
              <p:cNvSpPr/>
              <p:nvPr/>
            </p:nvSpPr>
            <p:spPr bwMode="auto">
              <a:xfrm>
                <a:off x="6424" y="191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4" name="Freeform 15">
                <a:extLst>
                  <a:ext uri="{FF2B5EF4-FFF2-40B4-BE49-F238E27FC236}">
                    <a16:creationId xmlns:a16="http://schemas.microsoft.com/office/drawing/2014/main" id="{9887B0F2-CA44-B4BE-83FB-F7C9BE54CC7B}"/>
                  </a:ext>
                </a:extLst>
              </p:cNvPr>
              <p:cNvSpPr/>
              <p:nvPr/>
            </p:nvSpPr>
            <p:spPr bwMode="auto">
              <a:xfrm>
                <a:off x="6464" y="270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5" name="Freeform 16">
                <a:extLst>
                  <a:ext uri="{FF2B5EF4-FFF2-40B4-BE49-F238E27FC236}">
                    <a16:creationId xmlns:a16="http://schemas.microsoft.com/office/drawing/2014/main" id="{D16F23E7-C299-C7BB-C78F-930908F822D0}"/>
                  </a:ext>
                </a:extLst>
              </p:cNvPr>
              <p:cNvSpPr/>
              <p:nvPr/>
            </p:nvSpPr>
            <p:spPr bwMode="auto">
              <a:xfrm>
                <a:off x="6573" y="27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6" name="Freeform 17">
                <a:extLst>
                  <a:ext uri="{FF2B5EF4-FFF2-40B4-BE49-F238E27FC236}">
                    <a16:creationId xmlns:a16="http://schemas.microsoft.com/office/drawing/2014/main" id="{B880D93E-5AFC-3182-676B-0094E5B7DA50}"/>
                  </a:ext>
                </a:extLst>
              </p:cNvPr>
              <p:cNvSpPr/>
              <p:nvPr/>
            </p:nvSpPr>
            <p:spPr bwMode="auto">
              <a:xfrm>
                <a:off x="6464" y="2700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7" name="Freeform 18">
                <a:extLst>
                  <a:ext uri="{FF2B5EF4-FFF2-40B4-BE49-F238E27FC236}">
                    <a16:creationId xmlns:a16="http://schemas.microsoft.com/office/drawing/2014/main" id="{2C8E1761-3124-5ADA-62C9-77984F855FCE}"/>
                  </a:ext>
                </a:extLst>
              </p:cNvPr>
              <p:cNvSpPr/>
              <p:nvPr/>
            </p:nvSpPr>
            <p:spPr bwMode="auto">
              <a:xfrm>
                <a:off x="6811" y="24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8" name="Freeform 19">
                <a:extLst>
                  <a:ext uri="{FF2B5EF4-FFF2-40B4-BE49-F238E27FC236}">
                    <a16:creationId xmlns:a16="http://schemas.microsoft.com/office/drawing/2014/main" id="{72368204-E737-5378-B9DA-9F54682064EA}"/>
                  </a:ext>
                </a:extLst>
              </p:cNvPr>
              <p:cNvSpPr/>
              <p:nvPr/>
            </p:nvSpPr>
            <p:spPr bwMode="auto">
              <a:xfrm>
                <a:off x="6699" y="24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89" name="Freeform 20">
                <a:extLst>
                  <a:ext uri="{FF2B5EF4-FFF2-40B4-BE49-F238E27FC236}">
                    <a16:creationId xmlns:a16="http://schemas.microsoft.com/office/drawing/2014/main" id="{02F0765B-B151-5137-FD0D-E43ABC841024}"/>
                  </a:ext>
                </a:extLst>
              </p:cNvPr>
              <p:cNvSpPr/>
              <p:nvPr/>
            </p:nvSpPr>
            <p:spPr bwMode="auto">
              <a:xfrm>
                <a:off x="6455" y="2696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0" name="Freeform 21">
                <a:extLst>
                  <a:ext uri="{FF2B5EF4-FFF2-40B4-BE49-F238E27FC236}">
                    <a16:creationId xmlns:a16="http://schemas.microsoft.com/office/drawing/2014/main" id="{4F844DB1-622F-C103-B916-5EC607B53E21}"/>
                  </a:ext>
                </a:extLst>
              </p:cNvPr>
              <p:cNvSpPr/>
              <p:nvPr/>
            </p:nvSpPr>
            <p:spPr bwMode="auto">
              <a:xfrm>
                <a:off x="6585" y="2518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1" name="Freeform 22">
                <a:extLst>
                  <a:ext uri="{FF2B5EF4-FFF2-40B4-BE49-F238E27FC236}">
                    <a16:creationId xmlns:a16="http://schemas.microsoft.com/office/drawing/2014/main" id="{2B103842-B3C4-A7D2-AC40-F419FFBDEED0}"/>
                  </a:ext>
                </a:extLst>
              </p:cNvPr>
              <p:cNvSpPr/>
              <p:nvPr/>
            </p:nvSpPr>
            <p:spPr bwMode="auto">
              <a:xfrm>
                <a:off x="6163" y="2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2" name="Freeform 23">
                <a:extLst>
                  <a:ext uri="{FF2B5EF4-FFF2-40B4-BE49-F238E27FC236}">
                    <a16:creationId xmlns:a16="http://schemas.microsoft.com/office/drawing/2014/main" id="{603A8763-1C98-2467-CDFC-EC0553532DB9}"/>
                  </a:ext>
                </a:extLst>
              </p:cNvPr>
              <p:cNvSpPr/>
              <p:nvPr/>
            </p:nvSpPr>
            <p:spPr bwMode="auto">
              <a:xfrm>
                <a:off x="5833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3" name="Freeform 24">
                <a:extLst>
                  <a:ext uri="{FF2B5EF4-FFF2-40B4-BE49-F238E27FC236}">
                    <a16:creationId xmlns:a16="http://schemas.microsoft.com/office/drawing/2014/main" id="{569097BE-E671-BE4C-BFAD-2C2A74B08B76}"/>
                  </a:ext>
                </a:extLst>
              </p:cNvPr>
              <p:cNvSpPr/>
              <p:nvPr/>
            </p:nvSpPr>
            <p:spPr bwMode="auto">
              <a:xfrm>
                <a:off x="5926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4" name="Freeform 25">
                <a:extLst>
                  <a:ext uri="{FF2B5EF4-FFF2-40B4-BE49-F238E27FC236}">
                    <a16:creationId xmlns:a16="http://schemas.microsoft.com/office/drawing/2014/main" id="{926FFF32-891A-F808-94BB-CB01C39C67FC}"/>
                  </a:ext>
                </a:extLst>
              </p:cNvPr>
              <p:cNvSpPr/>
              <p:nvPr/>
            </p:nvSpPr>
            <p:spPr bwMode="auto">
              <a:xfrm>
                <a:off x="5921" y="2696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5" name="Freeform 26">
                <a:extLst>
                  <a:ext uri="{FF2B5EF4-FFF2-40B4-BE49-F238E27FC236}">
                    <a16:creationId xmlns:a16="http://schemas.microsoft.com/office/drawing/2014/main" id="{B98DC257-4BFA-2228-7405-7CD0EB6590C9}"/>
                  </a:ext>
                </a:extLst>
              </p:cNvPr>
              <p:cNvSpPr/>
              <p:nvPr/>
            </p:nvSpPr>
            <p:spPr bwMode="auto">
              <a:xfrm>
                <a:off x="5914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6" name="Freeform 27">
                <a:extLst>
                  <a:ext uri="{FF2B5EF4-FFF2-40B4-BE49-F238E27FC236}">
                    <a16:creationId xmlns:a16="http://schemas.microsoft.com/office/drawing/2014/main" id="{FBACDE2B-CB59-CDF9-A0AB-2DA140C9E06C}"/>
                  </a:ext>
                </a:extLst>
              </p:cNvPr>
              <p:cNvSpPr/>
              <p:nvPr/>
            </p:nvSpPr>
            <p:spPr bwMode="auto">
              <a:xfrm>
                <a:off x="5957" y="271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7" name="Freeform 28">
                <a:extLst>
                  <a:ext uri="{FF2B5EF4-FFF2-40B4-BE49-F238E27FC236}">
                    <a16:creationId xmlns:a16="http://schemas.microsoft.com/office/drawing/2014/main" id="{9DE65CBA-9A6C-CDE7-593A-3B5ECCD8E38C}"/>
                  </a:ext>
                </a:extLst>
              </p:cNvPr>
              <p:cNvSpPr/>
              <p:nvPr/>
            </p:nvSpPr>
            <p:spPr bwMode="auto">
              <a:xfrm>
                <a:off x="5954" y="2707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8" name="Freeform 29">
                <a:extLst>
                  <a:ext uri="{FF2B5EF4-FFF2-40B4-BE49-F238E27FC236}">
                    <a16:creationId xmlns:a16="http://schemas.microsoft.com/office/drawing/2014/main" id="{E0A4E7DE-9799-033D-308C-8B1ED8B3B93D}"/>
                  </a:ext>
                </a:extLst>
              </p:cNvPr>
              <p:cNvSpPr/>
              <p:nvPr/>
            </p:nvSpPr>
            <p:spPr bwMode="auto">
              <a:xfrm>
                <a:off x="5900" y="270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99" name="Freeform 30">
                <a:extLst>
                  <a:ext uri="{FF2B5EF4-FFF2-40B4-BE49-F238E27FC236}">
                    <a16:creationId xmlns:a16="http://schemas.microsoft.com/office/drawing/2014/main" id="{FE842204-C7C8-5554-CF17-07368ECA2A01}"/>
                  </a:ext>
                </a:extLst>
              </p:cNvPr>
              <p:cNvSpPr/>
              <p:nvPr/>
            </p:nvSpPr>
            <p:spPr bwMode="auto">
              <a:xfrm>
                <a:off x="6438" y="2482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0" name="Freeform 31">
                <a:extLst>
                  <a:ext uri="{FF2B5EF4-FFF2-40B4-BE49-F238E27FC236}">
                    <a16:creationId xmlns:a16="http://schemas.microsoft.com/office/drawing/2014/main" id="{07C162E4-E513-8D8B-FD3A-ECD1B45D2B0F}"/>
                  </a:ext>
                </a:extLst>
              </p:cNvPr>
              <p:cNvSpPr/>
              <p:nvPr/>
            </p:nvSpPr>
            <p:spPr bwMode="auto">
              <a:xfrm>
                <a:off x="5845" y="276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1" name="Freeform 32">
                <a:extLst>
                  <a:ext uri="{FF2B5EF4-FFF2-40B4-BE49-F238E27FC236}">
                    <a16:creationId xmlns:a16="http://schemas.microsoft.com/office/drawing/2014/main" id="{D02B59AA-8C91-50BC-D2DC-4D297846BA59}"/>
                  </a:ext>
                </a:extLst>
              </p:cNvPr>
              <p:cNvSpPr/>
              <p:nvPr/>
            </p:nvSpPr>
            <p:spPr bwMode="auto">
              <a:xfrm>
                <a:off x="6301" y="3061"/>
                <a:ext cx="7" cy="4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2" name="Freeform 33">
                <a:extLst>
                  <a:ext uri="{FF2B5EF4-FFF2-40B4-BE49-F238E27FC236}">
                    <a16:creationId xmlns:a16="http://schemas.microsoft.com/office/drawing/2014/main" id="{AF0717CE-74D1-61F8-2BA2-45E6A41DC491}"/>
                  </a:ext>
                </a:extLst>
              </p:cNvPr>
              <p:cNvSpPr/>
              <p:nvPr/>
            </p:nvSpPr>
            <p:spPr bwMode="auto">
              <a:xfrm>
                <a:off x="7325" y="2025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3" name="Freeform 34">
                <a:extLst>
                  <a:ext uri="{FF2B5EF4-FFF2-40B4-BE49-F238E27FC236}">
                    <a16:creationId xmlns:a16="http://schemas.microsoft.com/office/drawing/2014/main" id="{8C1F7990-6438-7954-95AA-0673A0CD0B2E}"/>
                  </a:ext>
                </a:extLst>
              </p:cNvPr>
              <p:cNvSpPr/>
              <p:nvPr/>
            </p:nvSpPr>
            <p:spPr bwMode="auto">
              <a:xfrm>
                <a:off x="5812" y="2805"/>
                <a:ext cx="5" cy="4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4 h 4"/>
                  <a:gd name="T4" fmla="*/ 0 w 5"/>
                  <a:gd name="T5" fmla="*/ 0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lnTo>
                      <a:pt x="5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4" name="Freeform 35">
                <a:extLst>
                  <a:ext uri="{FF2B5EF4-FFF2-40B4-BE49-F238E27FC236}">
                    <a16:creationId xmlns:a16="http://schemas.microsoft.com/office/drawing/2014/main" id="{34607C32-198F-EE86-5A7E-73065612F007}"/>
                  </a:ext>
                </a:extLst>
              </p:cNvPr>
              <p:cNvSpPr/>
              <p:nvPr/>
            </p:nvSpPr>
            <p:spPr bwMode="auto">
              <a:xfrm>
                <a:off x="6156" y="2051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5" name="Freeform 36">
                <a:extLst>
                  <a:ext uri="{FF2B5EF4-FFF2-40B4-BE49-F238E27FC236}">
                    <a16:creationId xmlns:a16="http://schemas.microsoft.com/office/drawing/2014/main" id="{6AA45F54-E45E-961A-98AF-31C151D299BC}"/>
                  </a:ext>
                </a:extLst>
              </p:cNvPr>
              <p:cNvSpPr/>
              <p:nvPr/>
            </p:nvSpPr>
            <p:spPr bwMode="auto">
              <a:xfrm>
                <a:off x="5750" y="2691"/>
                <a:ext cx="204" cy="19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6" name="Freeform 37">
                <a:extLst>
                  <a:ext uri="{FF2B5EF4-FFF2-40B4-BE49-F238E27FC236}">
                    <a16:creationId xmlns:a16="http://schemas.microsoft.com/office/drawing/2014/main" id="{85EE2918-8602-0CD1-B9D1-637CE10322E2}"/>
                  </a:ext>
                </a:extLst>
              </p:cNvPr>
              <p:cNvSpPr/>
              <p:nvPr/>
            </p:nvSpPr>
            <p:spPr bwMode="auto">
              <a:xfrm>
                <a:off x="6329" y="247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7" name="Freeform 38">
                <a:extLst>
                  <a:ext uri="{FF2B5EF4-FFF2-40B4-BE49-F238E27FC236}">
                    <a16:creationId xmlns:a16="http://schemas.microsoft.com/office/drawing/2014/main" id="{12F67844-4D82-B8E2-CFBD-CF57B54C0A45}"/>
                  </a:ext>
                </a:extLst>
              </p:cNvPr>
              <p:cNvSpPr/>
              <p:nvPr/>
            </p:nvSpPr>
            <p:spPr bwMode="auto">
              <a:xfrm>
                <a:off x="6049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8" name="Freeform 39">
                <a:extLst>
                  <a:ext uri="{FF2B5EF4-FFF2-40B4-BE49-F238E27FC236}">
                    <a16:creationId xmlns:a16="http://schemas.microsoft.com/office/drawing/2014/main" id="{2C351338-B52F-3BF1-0CAF-F577E1FBB6B0}"/>
                  </a:ext>
                </a:extLst>
              </p:cNvPr>
              <p:cNvSpPr/>
              <p:nvPr/>
            </p:nvSpPr>
            <p:spPr bwMode="auto">
              <a:xfrm>
                <a:off x="6412" y="28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09" name="Freeform 40">
                <a:extLst>
                  <a:ext uri="{FF2B5EF4-FFF2-40B4-BE49-F238E27FC236}">
                    <a16:creationId xmlns:a16="http://schemas.microsoft.com/office/drawing/2014/main" id="{390B73D2-9814-9EC9-6A8C-5097C4174523}"/>
                  </a:ext>
                </a:extLst>
              </p:cNvPr>
              <p:cNvSpPr/>
              <p:nvPr/>
            </p:nvSpPr>
            <p:spPr bwMode="auto">
              <a:xfrm>
                <a:off x="6045" y="225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0" name="Freeform 41">
                <a:extLst>
                  <a:ext uri="{FF2B5EF4-FFF2-40B4-BE49-F238E27FC236}">
                    <a16:creationId xmlns:a16="http://schemas.microsoft.com/office/drawing/2014/main" id="{A1D3D6D7-9694-19A0-EFB2-33532459C703}"/>
                  </a:ext>
                </a:extLst>
              </p:cNvPr>
              <p:cNvSpPr/>
              <p:nvPr/>
            </p:nvSpPr>
            <p:spPr bwMode="auto">
              <a:xfrm>
                <a:off x="6441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1" name="Freeform 42">
                <a:extLst>
                  <a:ext uri="{FF2B5EF4-FFF2-40B4-BE49-F238E27FC236}">
                    <a16:creationId xmlns:a16="http://schemas.microsoft.com/office/drawing/2014/main" id="{7628692D-5414-2A02-A55A-CF4488BD51B1}"/>
                  </a:ext>
                </a:extLst>
              </p:cNvPr>
              <p:cNvSpPr/>
              <p:nvPr/>
            </p:nvSpPr>
            <p:spPr bwMode="auto">
              <a:xfrm>
                <a:off x="6040" y="234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2" name="Freeform 43">
                <a:extLst>
                  <a:ext uri="{FF2B5EF4-FFF2-40B4-BE49-F238E27FC236}">
                    <a16:creationId xmlns:a16="http://schemas.microsoft.com/office/drawing/2014/main" id="{D83F419A-CF42-B4F5-B880-8526127DFB94}"/>
                  </a:ext>
                </a:extLst>
              </p:cNvPr>
              <p:cNvSpPr/>
              <p:nvPr/>
            </p:nvSpPr>
            <p:spPr bwMode="auto">
              <a:xfrm>
                <a:off x="6543" y="282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3" name="Freeform 44">
                <a:extLst>
                  <a:ext uri="{FF2B5EF4-FFF2-40B4-BE49-F238E27FC236}">
                    <a16:creationId xmlns:a16="http://schemas.microsoft.com/office/drawing/2014/main" id="{A1E431F3-C6D0-6626-AAFD-505C1D582EC1}"/>
                  </a:ext>
                </a:extLst>
              </p:cNvPr>
              <p:cNvSpPr/>
              <p:nvPr/>
            </p:nvSpPr>
            <p:spPr bwMode="auto">
              <a:xfrm>
                <a:off x="6524" y="30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4" name="Freeform 45">
                <a:extLst>
                  <a:ext uri="{FF2B5EF4-FFF2-40B4-BE49-F238E27FC236}">
                    <a16:creationId xmlns:a16="http://schemas.microsoft.com/office/drawing/2014/main" id="{4EA79976-55F7-5E86-D6DD-EC8D6A34FD26}"/>
                  </a:ext>
                </a:extLst>
              </p:cNvPr>
              <p:cNvSpPr/>
              <p:nvPr/>
            </p:nvSpPr>
            <p:spPr bwMode="auto">
              <a:xfrm>
                <a:off x="6554" y="282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5" name="Freeform 46">
                <a:extLst>
                  <a:ext uri="{FF2B5EF4-FFF2-40B4-BE49-F238E27FC236}">
                    <a16:creationId xmlns:a16="http://schemas.microsoft.com/office/drawing/2014/main" id="{7162EABF-3553-8173-1C04-B2FF1E76667D}"/>
                  </a:ext>
                </a:extLst>
              </p:cNvPr>
              <p:cNvSpPr/>
              <p:nvPr/>
            </p:nvSpPr>
            <p:spPr bwMode="auto">
              <a:xfrm>
                <a:off x="6469" y="29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6" name="Freeform 47">
                <a:extLst>
                  <a:ext uri="{FF2B5EF4-FFF2-40B4-BE49-F238E27FC236}">
                    <a16:creationId xmlns:a16="http://schemas.microsoft.com/office/drawing/2014/main" id="{A868D4B4-C042-A2CC-7F15-6FD67482078A}"/>
                  </a:ext>
                </a:extLst>
              </p:cNvPr>
              <p:cNvSpPr/>
              <p:nvPr/>
            </p:nvSpPr>
            <p:spPr bwMode="auto">
              <a:xfrm>
                <a:off x="6554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7" name="Freeform 48">
                <a:extLst>
                  <a:ext uri="{FF2B5EF4-FFF2-40B4-BE49-F238E27FC236}">
                    <a16:creationId xmlns:a16="http://schemas.microsoft.com/office/drawing/2014/main" id="{CB504247-6510-8D80-4318-D28E11073FDC}"/>
                  </a:ext>
                </a:extLst>
              </p:cNvPr>
              <p:cNvSpPr/>
              <p:nvPr/>
            </p:nvSpPr>
            <p:spPr bwMode="auto">
              <a:xfrm>
                <a:off x="6424" y="3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8" name="Freeform 49">
                <a:extLst>
                  <a:ext uri="{FF2B5EF4-FFF2-40B4-BE49-F238E27FC236}">
                    <a16:creationId xmlns:a16="http://schemas.microsoft.com/office/drawing/2014/main" id="{4DA0B40B-3AB5-CEF7-4129-0874C6FFD023}"/>
                  </a:ext>
                </a:extLst>
              </p:cNvPr>
              <p:cNvSpPr/>
              <p:nvPr/>
            </p:nvSpPr>
            <p:spPr bwMode="auto">
              <a:xfrm>
                <a:off x="6443" y="2473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19" name="Freeform 50">
                <a:extLst>
                  <a:ext uri="{FF2B5EF4-FFF2-40B4-BE49-F238E27FC236}">
                    <a16:creationId xmlns:a16="http://schemas.microsoft.com/office/drawing/2014/main" id="{7624F873-3B47-84BE-2019-B30DEA273815}"/>
                  </a:ext>
                </a:extLst>
              </p:cNvPr>
              <p:cNvSpPr/>
              <p:nvPr/>
            </p:nvSpPr>
            <p:spPr bwMode="auto">
              <a:xfrm>
                <a:off x="604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0" name="Freeform 51">
                <a:extLst>
                  <a:ext uri="{FF2B5EF4-FFF2-40B4-BE49-F238E27FC236}">
                    <a16:creationId xmlns:a16="http://schemas.microsoft.com/office/drawing/2014/main" id="{58D991AC-3094-7CBD-47A5-9695C1524521}"/>
                  </a:ext>
                </a:extLst>
              </p:cNvPr>
              <p:cNvSpPr/>
              <p:nvPr/>
            </p:nvSpPr>
            <p:spPr bwMode="auto">
              <a:xfrm>
                <a:off x="7192" y="254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1" name="Freeform 52">
                <a:extLst>
                  <a:ext uri="{FF2B5EF4-FFF2-40B4-BE49-F238E27FC236}">
                    <a16:creationId xmlns:a16="http://schemas.microsoft.com/office/drawing/2014/main" id="{D2BB4A39-01E6-5EEA-4239-4AA03E36FD3D}"/>
                  </a:ext>
                </a:extLst>
              </p:cNvPr>
              <p:cNvSpPr/>
              <p:nvPr/>
            </p:nvSpPr>
            <p:spPr bwMode="auto">
              <a:xfrm>
                <a:off x="7159" y="2527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2" name="Freeform 53">
                <a:extLst>
                  <a:ext uri="{FF2B5EF4-FFF2-40B4-BE49-F238E27FC236}">
                    <a16:creationId xmlns:a16="http://schemas.microsoft.com/office/drawing/2014/main" id="{69D8C8B4-48C5-9BB0-721E-DC336EE6C0A8}"/>
                  </a:ext>
                </a:extLst>
              </p:cNvPr>
              <p:cNvSpPr/>
              <p:nvPr/>
            </p:nvSpPr>
            <p:spPr bwMode="auto">
              <a:xfrm>
                <a:off x="7140" y="247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3" name="Freeform 54">
                <a:extLst>
                  <a:ext uri="{FF2B5EF4-FFF2-40B4-BE49-F238E27FC236}">
                    <a16:creationId xmlns:a16="http://schemas.microsoft.com/office/drawing/2014/main" id="{DA6D18B5-AE98-3707-FACB-4C231DA3A20E}"/>
                  </a:ext>
                </a:extLst>
              </p:cNvPr>
              <p:cNvSpPr/>
              <p:nvPr/>
            </p:nvSpPr>
            <p:spPr bwMode="auto">
              <a:xfrm>
                <a:off x="7067" y="249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4" name="Freeform 55">
                <a:extLst>
                  <a:ext uri="{FF2B5EF4-FFF2-40B4-BE49-F238E27FC236}">
                    <a16:creationId xmlns:a16="http://schemas.microsoft.com/office/drawing/2014/main" id="{35521BA6-9126-0977-214F-4E5D444533E7}"/>
                  </a:ext>
                </a:extLst>
              </p:cNvPr>
              <p:cNvSpPr/>
              <p:nvPr/>
            </p:nvSpPr>
            <p:spPr bwMode="auto">
              <a:xfrm>
                <a:off x="7062" y="2480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5" name="Freeform 56">
                <a:extLst>
                  <a:ext uri="{FF2B5EF4-FFF2-40B4-BE49-F238E27FC236}">
                    <a16:creationId xmlns:a16="http://schemas.microsoft.com/office/drawing/2014/main" id="{B8C4E679-285C-A678-DBEA-1808E2BC8B6F}"/>
                  </a:ext>
                </a:extLst>
              </p:cNvPr>
              <p:cNvSpPr/>
              <p:nvPr/>
            </p:nvSpPr>
            <p:spPr bwMode="auto">
              <a:xfrm>
                <a:off x="7064" y="2485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6" name="Freeform 57">
                <a:extLst>
                  <a:ext uri="{FF2B5EF4-FFF2-40B4-BE49-F238E27FC236}">
                    <a16:creationId xmlns:a16="http://schemas.microsoft.com/office/drawing/2014/main" id="{8B2F1070-E872-02F4-158E-DFC0EC60C381}"/>
                  </a:ext>
                </a:extLst>
              </p:cNvPr>
              <p:cNvSpPr/>
              <p:nvPr/>
            </p:nvSpPr>
            <p:spPr bwMode="auto">
              <a:xfrm>
                <a:off x="7199" y="2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7" name="Freeform 58">
                <a:extLst>
                  <a:ext uri="{FF2B5EF4-FFF2-40B4-BE49-F238E27FC236}">
                    <a16:creationId xmlns:a16="http://schemas.microsoft.com/office/drawing/2014/main" id="{EB84E3E8-E696-30F8-F13E-4E043A2B94D8}"/>
                  </a:ext>
                </a:extLst>
              </p:cNvPr>
              <p:cNvSpPr/>
              <p:nvPr/>
            </p:nvSpPr>
            <p:spPr bwMode="auto">
              <a:xfrm>
                <a:off x="6192" y="2051"/>
                <a:ext cx="30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8" name="Freeform 59">
                <a:extLst>
                  <a:ext uri="{FF2B5EF4-FFF2-40B4-BE49-F238E27FC236}">
                    <a16:creationId xmlns:a16="http://schemas.microsoft.com/office/drawing/2014/main" id="{4E8605B9-6B92-7A5E-1CD3-E398553934CA}"/>
                  </a:ext>
                </a:extLst>
              </p:cNvPr>
              <p:cNvSpPr/>
              <p:nvPr/>
            </p:nvSpPr>
            <p:spPr bwMode="auto">
              <a:xfrm>
                <a:off x="7190" y="254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29" name="Freeform 60">
                <a:extLst>
                  <a:ext uri="{FF2B5EF4-FFF2-40B4-BE49-F238E27FC236}">
                    <a16:creationId xmlns:a16="http://schemas.microsoft.com/office/drawing/2014/main" id="{AD0C286F-4E6C-BC03-FDE3-6E88C9C0926C}"/>
                  </a:ext>
                </a:extLst>
              </p:cNvPr>
              <p:cNvSpPr/>
              <p:nvPr/>
            </p:nvSpPr>
            <p:spPr bwMode="auto">
              <a:xfrm>
                <a:off x="7062" y="2480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0" name="Freeform 61">
                <a:extLst>
                  <a:ext uri="{FF2B5EF4-FFF2-40B4-BE49-F238E27FC236}">
                    <a16:creationId xmlns:a16="http://schemas.microsoft.com/office/drawing/2014/main" id="{A04E243C-B688-4BBC-E8A8-0E3A9D98478E}"/>
                  </a:ext>
                </a:extLst>
              </p:cNvPr>
              <p:cNvSpPr/>
              <p:nvPr/>
            </p:nvSpPr>
            <p:spPr bwMode="auto">
              <a:xfrm>
                <a:off x="7216" y="2537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1" name="Freeform 62">
                <a:extLst>
                  <a:ext uri="{FF2B5EF4-FFF2-40B4-BE49-F238E27FC236}">
                    <a16:creationId xmlns:a16="http://schemas.microsoft.com/office/drawing/2014/main" id="{2DBB58A4-002E-232C-0280-F36BAC9BF8CF}"/>
                  </a:ext>
                </a:extLst>
              </p:cNvPr>
              <p:cNvSpPr/>
              <p:nvPr/>
            </p:nvSpPr>
            <p:spPr bwMode="auto">
              <a:xfrm>
                <a:off x="7199" y="253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2" name="Freeform 63">
                <a:extLst>
                  <a:ext uri="{FF2B5EF4-FFF2-40B4-BE49-F238E27FC236}">
                    <a16:creationId xmlns:a16="http://schemas.microsoft.com/office/drawing/2014/main" id="{B2CE8133-139B-639B-E537-3BE3B7083F55}"/>
                  </a:ext>
                </a:extLst>
              </p:cNvPr>
              <p:cNvSpPr/>
              <p:nvPr/>
            </p:nvSpPr>
            <p:spPr bwMode="auto">
              <a:xfrm>
                <a:off x="7074" y="2499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3" name="Freeform 64">
                <a:extLst>
                  <a:ext uri="{FF2B5EF4-FFF2-40B4-BE49-F238E27FC236}">
                    <a16:creationId xmlns:a16="http://schemas.microsoft.com/office/drawing/2014/main" id="{42C4FE1E-C91E-5212-B966-7904AC664F29}"/>
                  </a:ext>
                </a:extLst>
              </p:cNvPr>
              <p:cNvSpPr/>
              <p:nvPr/>
            </p:nvSpPr>
            <p:spPr bwMode="auto">
              <a:xfrm>
                <a:off x="7062" y="248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4" name="Freeform 65">
                <a:extLst>
                  <a:ext uri="{FF2B5EF4-FFF2-40B4-BE49-F238E27FC236}">
                    <a16:creationId xmlns:a16="http://schemas.microsoft.com/office/drawing/2014/main" id="{3B6E3C5A-4276-2593-75D1-618F500C9D0F}"/>
                  </a:ext>
                </a:extLst>
              </p:cNvPr>
              <p:cNvSpPr/>
              <p:nvPr/>
            </p:nvSpPr>
            <p:spPr bwMode="auto">
              <a:xfrm>
                <a:off x="5890" y="2063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5" name="Freeform 66">
                <a:extLst>
                  <a:ext uri="{FF2B5EF4-FFF2-40B4-BE49-F238E27FC236}">
                    <a16:creationId xmlns:a16="http://schemas.microsoft.com/office/drawing/2014/main" id="{21E8F41B-F55B-BDF2-6DD5-77E5B46C3122}"/>
                  </a:ext>
                </a:extLst>
              </p:cNvPr>
              <p:cNvSpPr/>
              <p:nvPr/>
            </p:nvSpPr>
            <p:spPr bwMode="auto">
              <a:xfrm>
                <a:off x="6151" y="25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6" name="Freeform 67">
                <a:extLst>
                  <a:ext uri="{FF2B5EF4-FFF2-40B4-BE49-F238E27FC236}">
                    <a16:creationId xmlns:a16="http://schemas.microsoft.com/office/drawing/2014/main" id="{D3BFD7FC-1F14-5D13-EE20-375466343DA3}"/>
                  </a:ext>
                </a:extLst>
              </p:cNvPr>
              <p:cNvSpPr/>
              <p:nvPr/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7" name="Freeform 68">
                <a:extLst>
                  <a:ext uri="{FF2B5EF4-FFF2-40B4-BE49-F238E27FC236}">
                    <a16:creationId xmlns:a16="http://schemas.microsoft.com/office/drawing/2014/main" id="{8360D588-FBE6-596C-595F-A33D0F4874D8}"/>
                  </a:ext>
                </a:extLst>
              </p:cNvPr>
              <p:cNvSpPr/>
              <p:nvPr/>
            </p:nvSpPr>
            <p:spPr bwMode="auto">
              <a:xfrm>
                <a:off x="6704" y="168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8" name="Freeform 69">
                <a:extLst>
                  <a:ext uri="{FF2B5EF4-FFF2-40B4-BE49-F238E27FC236}">
                    <a16:creationId xmlns:a16="http://schemas.microsoft.com/office/drawing/2014/main" id="{4205EEFE-62AA-E447-E4F1-798FF6CE1D15}"/>
                  </a:ext>
                </a:extLst>
              </p:cNvPr>
              <p:cNvSpPr/>
              <p:nvPr/>
            </p:nvSpPr>
            <p:spPr bwMode="auto">
              <a:xfrm>
                <a:off x="6047" y="22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39" name="Freeform 70">
                <a:extLst>
                  <a:ext uri="{FF2B5EF4-FFF2-40B4-BE49-F238E27FC236}">
                    <a16:creationId xmlns:a16="http://schemas.microsoft.com/office/drawing/2014/main" id="{FAE4582E-F533-18AE-F84D-FAE4EB382921}"/>
                  </a:ext>
                </a:extLst>
              </p:cNvPr>
              <p:cNvSpPr/>
              <p:nvPr/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0" name="Freeform 71">
                <a:extLst>
                  <a:ext uri="{FF2B5EF4-FFF2-40B4-BE49-F238E27FC236}">
                    <a16:creationId xmlns:a16="http://schemas.microsoft.com/office/drawing/2014/main" id="{6305AFC6-F3C7-F0FB-0EDA-296A370DBC90}"/>
                  </a:ext>
                </a:extLst>
              </p:cNvPr>
              <p:cNvSpPr/>
              <p:nvPr/>
            </p:nvSpPr>
            <p:spPr bwMode="auto">
              <a:xfrm>
                <a:off x="6303" y="164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1" name="Freeform 72">
                <a:extLst>
                  <a:ext uri="{FF2B5EF4-FFF2-40B4-BE49-F238E27FC236}">
                    <a16:creationId xmlns:a16="http://schemas.microsoft.com/office/drawing/2014/main" id="{8E3BA85B-5968-360F-9EF0-B5753D153C8D}"/>
                  </a:ext>
                </a:extLst>
              </p:cNvPr>
              <p:cNvSpPr/>
              <p:nvPr/>
            </p:nvSpPr>
            <p:spPr bwMode="auto">
              <a:xfrm>
                <a:off x="5990" y="2264"/>
                <a:ext cx="19" cy="17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2" name="Freeform 73">
                <a:extLst>
                  <a:ext uri="{FF2B5EF4-FFF2-40B4-BE49-F238E27FC236}">
                    <a16:creationId xmlns:a16="http://schemas.microsoft.com/office/drawing/2014/main" id="{7918AD62-2F46-9F7F-97EE-4E01D15E2D2F}"/>
                  </a:ext>
                </a:extLst>
              </p:cNvPr>
              <p:cNvSpPr/>
              <p:nvPr/>
            </p:nvSpPr>
            <p:spPr bwMode="auto">
              <a:xfrm>
                <a:off x="7062" y="24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3" name="Freeform 74">
                <a:extLst>
                  <a:ext uri="{FF2B5EF4-FFF2-40B4-BE49-F238E27FC236}">
                    <a16:creationId xmlns:a16="http://schemas.microsoft.com/office/drawing/2014/main" id="{A0578359-3F37-2204-4692-CAD7279F8B8E}"/>
                  </a:ext>
                </a:extLst>
              </p:cNvPr>
              <p:cNvSpPr/>
              <p:nvPr/>
            </p:nvSpPr>
            <p:spPr bwMode="auto">
              <a:xfrm>
                <a:off x="7062" y="2447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4" name="Freeform 75">
                <a:extLst>
                  <a:ext uri="{FF2B5EF4-FFF2-40B4-BE49-F238E27FC236}">
                    <a16:creationId xmlns:a16="http://schemas.microsoft.com/office/drawing/2014/main" id="{DA8E2F67-A5C8-3995-D9AC-CE1675887F64}"/>
                  </a:ext>
                </a:extLst>
              </p:cNvPr>
              <p:cNvSpPr/>
              <p:nvPr/>
            </p:nvSpPr>
            <p:spPr bwMode="auto">
              <a:xfrm>
                <a:off x="6540" y="16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5" name="Freeform 76">
                <a:extLst>
                  <a:ext uri="{FF2B5EF4-FFF2-40B4-BE49-F238E27FC236}">
                    <a16:creationId xmlns:a16="http://schemas.microsoft.com/office/drawing/2014/main" id="{24EDC42B-EF88-21D6-EE38-3FED6FDAAD31}"/>
                  </a:ext>
                </a:extLst>
              </p:cNvPr>
              <p:cNvSpPr/>
              <p:nvPr/>
            </p:nvSpPr>
            <p:spPr bwMode="auto">
              <a:xfrm>
                <a:off x="5874" y="1603"/>
                <a:ext cx="1188" cy="1363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6" name="Rectangle 77">
                <a:extLst>
                  <a:ext uri="{FF2B5EF4-FFF2-40B4-BE49-F238E27FC236}">
                    <a16:creationId xmlns:a16="http://schemas.microsoft.com/office/drawing/2014/main" id="{7B1C10BB-45B6-58E8-AE5F-35C93DA21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2" y="2051"/>
                <a:ext cx="1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7" name="Freeform 78">
                <a:extLst>
                  <a:ext uri="{FF2B5EF4-FFF2-40B4-BE49-F238E27FC236}">
                    <a16:creationId xmlns:a16="http://schemas.microsoft.com/office/drawing/2014/main" id="{D948FFA3-67DB-9A1F-0F24-735933B25060}"/>
                  </a:ext>
                </a:extLst>
              </p:cNvPr>
              <p:cNvSpPr/>
              <p:nvPr/>
            </p:nvSpPr>
            <p:spPr bwMode="auto">
              <a:xfrm>
                <a:off x="6566" y="308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8" name="Freeform 79">
                <a:extLst>
                  <a:ext uri="{FF2B5EF4-FFF2-40B4-BE49-F238E27FC236}">
                    <a16:creationId xmlns:a16="http://schemas.microsoft.com/office/drawing/2014/main" id="{6C9E8841-13C0-678A-C56B-912C1E601450}"/>
                  </a:ext>
                </a:extLst>
              </p:cNvPr>
              <p:cNvSpPr/>
              <p:nvPr/>
            </p:nvSpPr>
            <p:spPr bwMode="auto">
              <a:xfrm>
                <a:off x="7339" y="2013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49" name="Freeform 80">
                <a:extLst>
                  <a:ext uri="{FF2B5EF4-FFF2-40B4-BE49-F238E27FC236}">
                    <a16:creationId xmlns:a16="http://schemas.microsoft.com/office/drawing/2014/main" id="{4448FCF7-1A79-484E-ADD5-CC27651A18F9}"/>
                  </a:ext>
                </a:extLst>
              </p:cNvPr>
              <p:cNvSpPr/>
              <p:nvPr/>
            </p:nvSpPr>
            <p:spPr bwMode="auto">
              <a:xfrm>
                <a:off x="6599" y="30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0" name="Freeform 81">
                <a:extLst>
                  <a:ext uri="{FF2B5EF4-FFF2-40B4-BE49-F238E27FC236}">
                    <a16:creationId xmlns:a16="http://schemas.microsoft.com/office/drawing/2014/main" id="{B6148844-AA0B-271F-4ACF-3BB9F39BFFC1}"/>
                  </a:ext>
                </a:extLst>
              </p:cNvPr>
              <p:cNvSpPr/>
              <p:nvPr/>
            </p:nvSpPr>
            <p:spPr bwMode="auto">
              <a:xfrm>
                <a:off x="7328" y="2034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1" name="Freeform 82">
                <a:extLst>
                  <a:ext uri="{FF2B5EF4-FFF2-40B4-BE49-F238E27FC236}">
                    <a16:creationId xmlns:a16="http://schemas.microsoft.com/office/drawing/2014/main" id="{C19C722D-1559-5552-AD2B-D5B7F01880C3}"/>
                  </a:ext>
                </a:extLst>
              </p:cNvPr>
              <p:cNvSpPr/>
              <p:nvPr/>
            </p:nvSpPr>
            <p:spPr bwMode="auto">
              <a:xfrm>
                <a:off x="6429" y="24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2" name="Freeform 83">
                <a:extLst>
                  <a:ext uri="{FF2B5EF4-FFF2-40B4-BE49-F238E27FC236}">
                    <a16:creationId xmlns:a16="http://schemas.microsoft.com/office/drawing/2014/main" id="{7A353447-FD38-CEE5-DB11-FD147444602B}"/>
                  </a:ext>
                </a:extLst>
              </p:cNvPr>
              <p:cNvSpPr/>
              <p:nvPr/>
            </p:nvSpPr>
            <p:spPr bwMode="auto">
              <a:xfrm>
                <a:off x="6497" y="266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3" name="Freeform 84">
                <a:extLst>
                  <a:ext uri="{FF2B5EF4-FFF2-40B4-BE49-F238E27FC236}">
                    <a16:creationId xmlns:a16="http://schemas.microsoft.com/office/drawing/2014/main" id="{9FABA8CA-80DF-141F-C2A9-BA1604F8BF34}"/>
                  </a:ext>
                </a:extLst>
              </p:cNvPr>
              <p:cNvSpPr/>
              <p:nvPr/>
            </p:nvSpPr>
            <p:spPr bwMode="auto">
              <a:xfrm>
                <a:off x="7328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4" name="Freeform 85">
                <a:extLst>
                  <a:ext uri="{FF2B5EF4-FFF2-40B4-BE49-F238E27FC236}">
                    <a16:creationId xmlns:a16="http://schemas.microsoft.com/office/drawing/2014/main" id="{C1C65833-35A1-DE36-0C9A-C2AADF9A2491}"/>
                  </a:ext>
                </a:extLst>
              </p:cNvPr>
              <p:cNvSpPr/>
              <p:nvPr/>
            </p:nvSpPr>
            <p:spPr bwMode="auto">
              <a:xfrm>
                <a:off x="6414" y="247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5" name="Freeform 86">
                <a:extLst>
                  <a:ext uri="{FF2B5EF4-FFF2-40B4-BE49-F238E27FC236}">
                    <a16:creationId xmlns:a16="http://schemas.microsoft.com/office/drawing/2014/main" id="{7CABC28A-FF86-E72B-D2C9-A75EC984CDE0}"/>
                  </a:ext>
                </a:extLst>
              </p:cNvPr>
              <p:cNvSpPr/>
              <p:nvPr/>
            </p:nvSpPr>
            <p:spPr bwMode="auto">
              <a:xfrm>
                <a:off x="6422" y="24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6" name="Freeform 87">
                <a:extLst>
                  <a:ext uri="{FF2B5EF4-FFF2-40B4-BE49-F238E27FC236}">
                    <a16:creationId xmlns:a16="http://schemas.microsoft.com/office/drawing/2014/main" id="{E703D7CA-A73B-6805-7CC9-5BDA6E849C72}"/>
                  </a:ext>
                </a:extLst>
              </p:cNvPr>
              <p:cNvSpPr/>
              <p:nvPr/>
            </p:nvSpPr>
            <p:spPr bwMode="auto">
              <a:xfrm>
                <a:off x="6500" y="261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7" name="Freeform 88">
                <a:extLst>
                  <a:ext uri="{FF2B5EF4-FFF2-40B4-BE49-F238E27FC236}">
                    <a16:creationId xmlns:a16="http://schemas.microsoft.com/office/drawing/2014/main" id="{D26E1A24-0EF6-5EF9-1FBC-DD62BF10D0B2}"/>
                  </a:ext>
                </a:extLst>
              </p:cNvPr>
              <p:cNvSpPr/>
              <p:nvPr/>
            </p:nvSpPr>
            <p:spPr bwMode="auto">
              <a:xfrm>
                <a:off x="6424" y="2468"/>
                <a:ext cx="7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8" name="Freeform 89">
                <a:extLst>
                  <a:ext uri="{FF2B5EF4-FFF2-40B4-BE49-F238E27FC236}">
                    <a16:creationId xmlns:a16="http://schemas.microsoft.com/office/drawing/2014/main" id="{CC0A539F-E4CA-816C-C093-46F6B1664E28}"/>
                  </a:ext>
                </a:extLst>
              </p:cNvPr>
              <p:cNvSpPr/>
              <p:nvPr/>
            </p:nvSpPr>
            <p:spPr bwMode="auto">
              <a:xfrm>
                <a:off x="6564" y="24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59" name="Freeform 90">
                <a:extLst>
                  <a:ext uri="{FF2B5EF4-FFF2-40B4-BE49-F238E27FC236}">
                    <a16:creationId xmlns:a16="http://schemas.microsoft.com/office/drawing/2014/main" id="{2407FDC0-1214-4D1D-3102-87C3176EF969}"/>
                  </a:ext>
                </a:extLst>
              </p:cNvPr>
              <p:cNvSpPr/>
              <p:nvPr/>
            </p:nvSpPr>
            <p:spPr bwMode="auto">
              <a:xfrm>
                <a:off x="6497" y="240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0" name="Oval 91">
                <a:extLst>
                  <a:ext uri="{FF2B5EF4-FFF2-40B4-BE49-F238E27FC236}">
                    <a16:creationId xmlns:a16="http://schemas.microsoft.com/office/drawing/2014/main" id="{2BEC4CC4-9EAE-EF5E-18C8-7693FBD07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9" y="24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1" name="Freeform 92">
                <a:extLst>
                  <a:ext uri="{FF2B5EF4-FFF2-40B4-BE49-F238E27FC236}">
                    <a16:creationId xmlns:a16="http://schemas.microsoft.com/office/drawing/2014/main" id="{7E7DE24A-3E9F-04FC-82AA-BE0503BAD764}"/>
                  </a:ext>
                </a:extLst>
              </p:cNvPr>
              <p:cNvSpPr/>
              <p:nvPr/>
            </p:nvSpPr>
            <p:spPr bwMode="auto">
              <a:xfrm>
                <a:off x="6414" y="2179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2" name="Freeform 93">
                <a:extLst>
                  <a:ext uri="{FF2B5EF4-FFF2-40B4-BE49-F238E27FC236}">
                    <a16:creationId xmlns:a16="http://schemas.microsoft.com/office/drawing/2014/main" id="{0765435C-AA97-80EB-9EC4-0A13FBC969C1}"/>
                  </a:ext>
                </a:extLst>
              </p:cNvPr>
              <p:cNvSpPr/>
              <p:nvPr/>
            </p:nvSpPr>
            <p:spPr bwMode="auto">
              <a:xfrm>
                <a:off x="6455" y="26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3" name="Freeform 94">
                <a:extLst>
                  <a:ext uri="{FF2B5EF4-FFF2-40B4-BE49-F238E27FC236}">
                    <a16:creationId xmlns:a16="http://schemas.microsoft.com/office/drawing/2014/main" id="{074A7507-1F74-EC9C-F561-BB0E2A8DDCC3}"/>
                  </a:ext>
                </a:extLst>
              </p:cNvPr>
              <p:cNvSpPr/>
              <p:nvPr/>
            </p:nvSpPr>
            <p:spPr bwMode="auto">
              <a:xfrm>
                <a:off x="7081" y="250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4" name="Freeform 95">
                <a:extLst>
                  <a:ext uri="{FF2B5EF4-FFF2-40B4-BE49-F238E27FC236}">
                    <a16:creationId xmlns:a16="http://schemas.microsoft.com/office/drawing/2014/main" id="{05C3FCB4-BFC3-9BD5-D088-FA931917F99E}"/>
                  </a:ext>
                </a:extLst>
              </p:cNvPr>
              <p:cNvSpPr/>
              <p:nvPr/>
            </p:nvSpPr>
            <p:spPr bwMode="auto">
              <a:xfrm>
                <a:off x="7057" y="2449"/>
                <a:ext cx="254" cy="133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5" name="Freeform 96">
                <a:extLst>
                  <a:ext uri="{FF2B5EF4-FFF2-40B4-BE49-F238E27FC236}">
                    <a16:creationId xmlns:a16="http://schemas.microsoft.com/office/drawing/2014/main" id="{7808BE80-3062-9BE1-7A38-78148E0AB927}"/>
                  </a:ext>
                </a:extLst>
              </p:cNvPr>
              <p:cNvSpPr/>
              <p:nvPr/>
            </p:nvSpPr>
            <p:spPr bwMode="auto">
              <a:xfrm>
                <a:off x="6768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6" name="Freeform 97">
                <a:extLst>
                  <a:ext uri="{FF2B5EF4-FFF2-40B4-BE49-F238E27FC236}">
                    <a16:creationId xmlns:a16="http://schemas.microsoft.com/office/drawing/2014/main" id="{1DFA9463-F608-8E40-8338-C9FF7A8052EC}"/>
                  </a:ext>
                </a:extLst>
              </p:cNvPr>
              <p:cNvSpPr/>
              <p:nvPr/>
            </p:nvSpPr>
            <p:spPr bwMode="auto">
              <a:xfrm>
                <a:off x="7180" y="25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7" name="Freeform 98">
                <a:extLst>
                  <a:ext uri="{FF2B5EF4-FFF2-40B4-BE49-F238E27FC236}">
                    <a16:creationId xmlns:a16="http://schemas.microsoft.com/office/drawing/2014/main" id="{5B407151-60F1-62B1-E0D3-0728AA0998FA}"/>
                  </a:ext>
                </a:extLst>
              </p:cNvPr>
              <p:cNvSpPr/>
              <p:nvPr/>
            </p:nvSpPr>
            <p:spPr bwMode="auto">
              <a:xfrm>
                <a:off x="7069" y="2489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8" name="Freeform 99">
                <a:extLst>
                  <a:ext uri="{FF2B5EF4-FFF2-40B4-BE49-F238E27FC236}">
                    <a16:creationId xmlns:a16="http://schemas.microsoft.com/office/drawing/2014/main" id="{F170ADA8-8674-2AF5-C7DC-A60588084D28}"/>
                  </a:ext>
                </a:extLst>
              </p:cNvPr>
              <p:cNvSpPr/>
              <p:nvPr/>
            </p:nvSpPr>
            <p:spPr bwMode="auto">
              <a:xfrm>
                <a:off x="7204" y="209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69" name="Freeform 100">
                <a:extLst>
                  <a:ext uri="{FF2B5EF4-FFF2-40B4-BE49-F238E27FC236}">
                    <a16:creationId xmlns:a16="http://schemas.microsoft.com/office/drawing/2014/main" id="{AB51AC67-6967-CF55-3914-A296780B4143}"/>
                  </a:ext>
                </a:extLst>
              </p:cNvPr>
              <p:cNvSpPr/>
              <p:nvPr/>
            </p:nvSpPr>
            <p:spPr bwMode="auto">
              <a:xfrm>
                <a:off x="7180" y="248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0" name="Freeform 101">
                <a:extLst>
                  <a:ext uri="{FF2B5EF4-FFF2-40B4-BE49-F238E27FC236}">
                    <a16:creationId xmlns:a16="http://schemas.microsoft.com/office/drawing/2014/main" id="{7FD4860C-F143-7F17-4A5E-AA8B03D39444}"/>
                  </a:ext>
                </a:extLst>
              </p:cNvPr>
              <p:cNvSpPr/>
              <p:nvPr/>
            </p:nvSpPr>
            <p:spPr bwMode="auto">
              <a:xfrm>
                <a:off x="7211" y="2091"/>
                <a:ext cx="0" cy="5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1" name="Freeform 102">
                <a:extLst>
                  <a:ext uri="{FF2B5EF4-FFF2-40B4-BE49-F238E27FC236}">
                    <a16:creationId xmlns:a16="http://schemas.microsoft.com/office/drawing/2014/main" id="{CBD5B0D0-B5BC-68D7-7601-460369FFC111}"/>
                  </a:ext>
                </a:extLst>
              </p:cNvPr>
              <p:cNvSpPr/>
              <p:nvPr/>
            </p:nvSpPr>
            <p:spPr bwMode="auto">
              <a:xfrm>
                <a:off x="7202" y="2089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2" name="Freeform 103">
                <a:extLst>
                  <a:ext uri="{FF2B5EF4-FFF2-40B4-BE49-F238E27FC236}">
                    <a16:creationId xmlns:a16="http://schemas.microsoft.com/office/drawing/2014/main" id="{ADCA1DBB-1FBD-4C5A-48D2-59232A5A4299}"/>
                  </a:ext>
                </a:extLst>
              </p:cNvPr>
              <p:cNvSpPr/>
              <p:nvPr/>
            </p:nvSpPr>
            <p:spPr bwMode="auto">
              <a:xfrm>
                <a:off x="7214" y="2089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3" name="Freeform 104">
                <a:extLst>
                  <a:ext uri="{FF2B5EF4-FFF2-40B4-BE49-F238E27FC236}">
                    <a16:creationId xmlns:a16="http://schemas.microsoft.com/office/drawing/2014/main" id="{6F8159F2-FCE0-9A41-D6BB-C67D15E84312}"/>
                  </a:ext>
                </a:extLst>
              </p:cNvPr>
              <p:cNvSpPr/>
              <p:nvPr/>
            </p:nvSpPr>
            <p:spPr bwMode="auto">
              <a:xfrm>
                <a:off x="7190" y="2086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4" name="Freeform 105">
                <a:extLst>
                  <a:ext uri="{FF2B5EF4-FFF2-40B4-BE49-F238E27FC236}">
                    <a16:creationId xmlns:a16="http://schemas.microsoft.com/office/drawing/2014/main" id="{220949C7-932A-8428-165D-CA6D02F9F1EF}"/>
                  </a:ext>
                </a:extLst>
              </p:cNvPr>
              <p:cNvSpPr/>
              <p:nvPr/>
            </p:nvSpPr>
            <p:spPr bwMode="auto">
              <a:xfrm>
                <a:off x="5743" y="2352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5" name="Freeform 106">
                <a:extLst>
                  <a:ext uri="{FF2B5EF4-FFF2-40B4-BE49-F238E27FC236}">
                    <a16:creationId xmlns:a16="http://schemas.microsoft.com/office/drawing/2014/main" id="{31CC0DBE-0450-2CD1-72F7-DC755EF2BED4}"/>
                  </a:ext>
                </a:extLst>
              </p:cNvPr>
              <p:cNvSpPr/>
              <p:nvPr/>
            </p:nvSpPr>
            <p:spPr bwMode="auto">
              <a:xfrm>
                <a:off x="6128" y="166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6" name="Freeform 107">
                <a:extLst>
                  <a:ext uri="{FF2B5EF4-FFF2-40B4-BE49-F238E27FC236}">
                    <a16:creationId xmlns:a16="http://schemas.microsoft.com/office/drawing/2014/main" id="{AD24BAEC-16CA-58B7-0BBB-4CD5AA188F3C}"/>
                  </a:ext>
                </a:extLst>
              </p:cNvPr>
              <p:cNvSpPr/>
              <p:nvPr/>
            </p:nvSpPr>
            <p:spPr bwMode="auto">
              <a:xfrm>
                <a:off x="6540" y="152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7" name="Freeform 108">
                <a:extLst>
                  <a:ext uri="{FF2B5EF4-FFF2-40B4-BE49-F238E27FC236}">
                    <a16:creationId xmlns:a16="http://schemas.microsoft.com/office/drawing/2014/main" id="{A61B3BA5-33AC-3E7A-2076-688118B5F710}"/>
                  </a:ext>
                </a:extLst>
              </p:cNvPr>
              <p:cNvSpPr/>
              <p:nvPr/>
            </p:nvSpPr>
            <p:spPr bwMode="auto">
              <a:xfrm>
                <a:off x="6543" y="151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8" name="Freeform 109">
                <a:extLst>
                  <a:ext uri="{FF2B5EF4-FFF2-40B4-BE49-F238E27FC236}">
                    <a16:creationId xmlns:a16="http://schemas.microsoft.com/office/drawing/2014/main" id="{5B4E2EF1-86B2-2148-575B-11DF0CE157C3}"/>
                  </a:ext>
                </a:extLst>
              </p:cNvPr>
              <p:cNvSpPr/>
              <p:nvPr/>
            </p:nvSpPr>
            <p:spPr bwMode="auto">
              <a:xfrm>
                <a:off x="6516" y="1546"/>
                <a:ext cx="5" cy="5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79" name="Freeform 110">
                <a:extLst>
                  <a:ext uri="{FF2B5EF4-FFF2-40B4-BE49-F238E27FC236}">
                    <a16:creationId xmlns:a16="http://schemas.microsoft.com/office/drawing/2014/main" id="{18F98A05-1183-A4EB-9BAE-2DE5A16985ED}"/>
                  </a:ext>
                </a:extLst>
              </p:cNvPr>
              <p:cNvSpPr/>
              <p:nvPr/>
            </p:nvSpPr>
            <p:spPr bwMode="auto">
              <a:xfrm>
                <a:off x="6516" y="1541"/>
                <a:ext cx="8" cy="7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0" name="Freeform 111">
                <a:extLst>
                  <a:ext uri="{FF2B5EF4-FFF2-40B4-BE49-F238E27FC236}">
                    <a16:creationId xmlns:a16="http://schemas.microsoft.com/office/drawing/2014/main" id="{65EB0CC8-281A-60DB-A54A-09DC98A715B1}"/>
                  </a:ext>
                </a:extLst>
              </p:cNvPr>
              <p:cNvSpPr/>
              <p:nvPr/>
            </p:nvSpPr>
            <p:spPr bwMode="auto">
              <a:xfrm>
                <a:off x="6535" y="152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1" name="Freeform 112">
                <a:extLst>
                  <a:ext uri="{FF2B5EF4-FFF2-40B4-BE49-F238E27FC236}">
                    <a16:creationId xmlns:a16="http://schemas.microsoft.com/office/drawing/2014/main" id="{DE2BA947-B16A-2F83-A8E8-F43EE785D1EE}"/>
                  </a:ext>
                </a:extLst>
              </p:cNvPr>
              <p:cNvSpPr/>
              <p:nvPr/>
            </p:nvSpPr>
            <p:spPr bwMode="auto">
              <a:xfrm>
                <a:off x="6538" y="1518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2" name="Freeform 113">
                <a:extLst>
                  <a:ext uri="{FF2B5EF4-FFF2-40B4-BE49-F238E27FC236}">
                    <a16:creationId xmlns:a16="http://schemas.microsoft.com/office/drawing/2014/main" id="{72490E21-6401-C580-265C-FD47EFCDCF57}"/>
                  </a:ext>
                </a:extLst>
              </p:cNvPr>
              <p:cNvSpPr/>
              <p:nvPr/>
            </p:nvSpPr>
            <p:spPr bwMode="auto">
              <a:xfrm>
                <a:off x="7164" y="1951"/>
                <a:ext cx="261" cy="150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3" name="Freeform 114">
                <a:extLst>
                  <a:ext uri="{FF2B5EF4-FFF2-40B4-BE49-F238E27FC236}">
                    <a16:creationId xmlns:a16="http://schemas.microsoft.com/office/drawing/2014/main" id="{442E0339-BAAA-BBDB-FC49-C08D5F07306F}"/>
                  </a:ext>
                </a:extLst>
              </p:cNvPr>
              <p:cNvSpPr/>
              <p:nvPr/>
            </p:nvSpPr>
            <p:spPr bwMode="auto">
              <a:xfrm>
                <a:off x="6521" y="1354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7 w 7"/>
                  <a:gd name="T3" fmla="*/ 0 h 2"/>
                  <a:gd name="T4" fmla="*/ 0 w 7"/>
                  <a:gd name="T5" fmla="*/ 2 h 2"/>
                  <a:gd name="T6" fmla="*/ 7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4" name="Freeform 115">
                <a:extLst>
                  <a:ext uri="{FF2B5EF4-FFF2-40B4-BE49-F238E27FC236}">
                    <a16:creationId xmlns:a16="http://schemas.microsoft.com/office/drawing/2014/main" id="{C709AF41-9128-E5DC-F377-44AAB6D7EFCC}"/>
                  </a:ext>
                </a:extLst>
              </p:cNvPr>
              <p:cNvSpPr/>
              <p:nvPr/>
            </p:nvSpPr>
            <p:spPr bwMode="auto">
              <a:xfrm>
                <a:off x="6564" y="1292"/>
                <a:ext cx="88" cy="28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5" name="Freeform 116">
                <a:extLst>
                  <a:ext uri="{FF2B5EF4-FFF2-40B4-BE49-F238E27FC236}">
                    <a16:creationId xmlns:a16="http://schemas.microsoft.com/office/drawing/2014/main" id="{D8EC7AC0-F2A1-873E-EAD6-ABFDB668897A}"/>
                  </a:ext>
                </a:extLst>
              </p:cNvPr>
              <p:cNvSpPr/>
              <p:nvPr/>
            </p:nvSpPr>
            <p:spPr bwMode="auto">
              <a:xfrm>
                <a:off x="6540" y="1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6" name="Freeform 117">
                <a:extLst>
                  <a:ext uri="{FF2B5EF4-FFF2-40B4-BE49-F238E27FC236}">
                    <a16:creationId xmlns:a16="http://schemas.microsoft.com/office/drawing/2014/main" id="{28EB3432-A166-8F8F-6890-BC16200834B7}"/>
                  </a:ext>
                </a:extLst>
              </p:cNvPr>
              <p:cNvSpPr/>
              <p:nvPr/>
            </p:nvSpPr>
            <p:spPr bwMode="auto">
              <a:xfrm>
                <a:off x="5926" y="26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7" name="Freeform 118">
                <a:extLst>
                  <a:ext uri="{FF2B5EF4-FFF2-40B4-BE49-F238E27FC236}">
                    <a16:creationId xmlns:a16="http://schemas.microsoft.com/office/drawing/2014/main" id="{57FD82FB-8DFF-9EE0-ED4D-498EF2094B92}"/>
                  </a:ext>
                </a:extLst>
              </p:cNvPr>
              <p:cNvSpPr/>
              <p:nvPr/>
            </p:nvSpPr>
            <p:spPr bwMode="auto">
              <a:xfrm>
                <a:off x="6547" y="1503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8" name="Freeform 119">
                <a:extLst>
                  <a:ext uri="{FF2B5EF4-FFF2-40B4-BE49-F238E27FC236}">
                    <a16:creationId xmlns:a16="http://schemas.microsoft.com/office/drawing/2014/main" id="{EF760293-A110-AFD8-2FCF-EA64FBEDF592}"/>
                  </a:ext>
                </a:extLst>
              </p:cNvPr>
              <p:cNvSpPr/>
              <p:nvPr/>
            </p:nvSpPr>
            <p:spPr bwMode="auto">
              <a:xfrm>
                <a:off x="6545" y="150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89" name="Freeform 120">
                <a:extLst>
                  <a:ext uri="{FF2B5EF4-FFF2-40B4-BE49-F238E27FC236}">
                    <a16:creationId xmlns:a16="http://schemas.microsoft.com/office/drawing/2014/main" id="{B2C5EAF7-C4A9-D974-C73F-49462DD9C181}"/>
                  </a:ext>
                </a:extLst>
              </p:cNvPr>
              <p:cNvSpPr/>
              <p:nvPr/>
            </p:nvSpPr>
            <p:spPr bwMode="auto">
              <a:xfrm>
                <a:off x="6547" y="1513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0" name="Freeform 121">
                <a:extLst>
                  <a:ext uri="{FF2B5EF4-FFF2-40B4-BE49-F238E27FC236}">
                    <a16:creationId xmlns:a16="http://schemas.microsoft.com/office/drawing/2014/main" id="{C4217581-228B-1348-87FD-49D43C1AF7D1}"/>
                  </a:ext>
                </a:extLst>
              </p:cNvPr>
              <p:cNvSpPr/>
              <p:nvPr/>
            </p:nvSpPr>
            <p:spPr bwMode="auto">
              <a:xfrm>
                <a:off x="6052" y="16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1" name="Freeform 122">
                <a:extLst>
                  <a:ext uri="{FF2B5EF4-FFF2-40B4-BE49-F238E27FC236}">
                    <a16:creationId xmlns:a16="http://schemas.microsoft.com/office/drawing/2014/main" id="{6C53E5FE-03E1-00FD-BCEF-7B017FFC3DAD}"/>
                  </a:ext>
                </a:extLst>
              </p:cNvPr>
              <p:cNvSpPr/>
              <p:nvPr/>
            </p:nvSpPr>
            <p:spPr bwMode="auto">
              <a:xfrm>
                <a:off x="6026" y="156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2" name="Freeform 123">
                <a:extLst>
                  <a:ext uri="{FF2B5EF4-FFF2-40B4-BE49-F238E27FC236}">
                    <a16:creationId xmlns:a16="http://schemas.microsoft.com/office/drawing/2014/main" id="{E9B8DCB8-617D-641C-08F9-1C383989105C}"/>
                  </a:ext>
                </a:extLst>
              </p:cNvPr>
              <p:cNvSpPr/>
              <p:nvPr/>
            </p:nvSpPr>
            <p:spPr bwMode="auto">
              <a:xfrm>
                <a:off x="6052" y="15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3" name="Freeform 124">
                <a:extLst>
                  <a:ext uri="{FF2B5EF4-FFF2-40B4-BE49-F238E27FC236}">
                    <a16:creationId xmlns:a16="http://schemas.microsoft.com/office/drawing/2014/main" id="{186E4655-E560-FA20-8574-BF6E8C3D1768}"/>
                  </a:ext>
                </a:extLst>
              </p:cNvPr>
              <p:cNvSpPr/>
              <p:nvPr/>
            </p:nvSpPr>
            <p:spPr bwMode="auto">
              <a:xfrm>
                <a:off x="7311" y="20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4" name="Freeform 125">
                <a:extLst>
                  <a:ext uri="{FF2B5EF4-FFF2-40B4-BE49-F238E27FC236}">
                    <a16:creationId xmlns:a16="http://schemas.microsoft.com/office/drawing/2014/main" id="{797C0D1D-0932-A4D2-BDE0-4FDADFBC5150}"/>
                  </a:ext>
                </a:extLst>
              </p:cNvPr>
              <p:cNvSpPr/>
              <p:nvPr/>
            </p:nvSpPr>
            <p:spPr bwMode="auto">
              <a:xfrm>
                <a:off x="6123" y="1646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5" name="Rectangle 126">
                <a:extLst>
                  <a:ext uri="{FF2B5EF4-FFF2-40B4-BE49-F238E27FC236}">
                    <a16:creationId xmlns:a16="http://schemas.microsoft.com/office/drawing/2014/main" id="{E30C7765-9FE9-A38E-402C-EA5F085F4E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6" y="1546"/>
                <a:ext cx="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6" name="Freeform 127">
                <a:extLst>
                  <a:ext uri="{FF2B5EF4-FFF2-40B4-BE49-F238E27FC236}">
                    <a16:creationId xmlns:a16="http://schemas.microsoft.com/office/drawing/2014/main" id="{A0CD6B3D-93C2-E334-7D80-060510843F08}"/>
                  </a:ext>
                </a:extLst>
              </p:cNvPr>
              <p:cNvSpPr/>
              <p:nvPr/>
            </p:nvSpPr>
            <p:spPr bwMode="auto">
              <a:xfrm>
                <a:off x="5938" y="1399"/>
                <a:ext cx="194" cy="301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7" name="Freeform 128">
                <a:extLst>
                  <a:ext uri="{FF2B5EF4-FFF2-40B4-BE49-F238E27FC236}">
                    <a16:creationId xmlns:a16="http://schemas.microsoft.com/office/drawing/2014/main" id="{E064B7F8-6D32-D689-AD78-831E3953815A}"/>
                  </a:ext>
                </a:extLst>
              </p:cNvPr>
              <p:cNvSpPr/>
              <p:nvPr/>
            </p:nvSpPr>
            <p:spPr bwMode="auto">
              <a:xfrm>
                <a:off x="6120" y="164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8" name="Freeform 129">
                <a:extLst>
                  <a:ext uri="{FF2B5EF4-FFF2-40B4-BE49-F238E27FC236}">
                    <a16:creationId xmlns:a16="http://schemas.microsoft.com/office/drawing/2014/main" id="{2C3F7DA3-3FEB-F743-14A9-7FCD336C790E}"/>
                  </a:ext>
                </a:extLst>
              </p:cNvPr>
              <p:cNvSpPr/>
              <p:nvPr/>
            </p:nvSpPr>
            <p:spPr bwMode="auto">
              <a:xfrm>
                <a:off x="6033" y="150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399" name="Freeform 130">
                <a:extLst>
                  <a:ext uri="{FF2B5EF4-FFF2-40B4-BE49-F238E27FC236}">
                    <a16:creationId xmlns:a16="http://schemas.microsoft.com/office/drawing/2014/main" id="{E064C052-8A0C-39C4-87D8-F3CC137045C6}"/>
                  </a:ext>
                </a:extLst>
              </p:cNvPr>
              <p:cNvSpPr/>
              <p:nvPr/>
            </p:nvSpPr>
            <p:spPr bwMode="auto">
              <a:xfrm>
                <a:off x="6016" y="1492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0" name="Freeform 131">
                <a:extLst>
                  <a:ext uri="{FF2B5EF4-FFF2-40B4-BE49-F238E27FC236}">
                    <a16:creationId xmlns:a16="http://schemas.microsoft.com/office/drawing/2014/main" id="{A02ADE6A-BC12-2EA3-F7F0-3BB569ACE28B}"/>
                  </a:ext>
                </a:extLst>
              </p:cNvPr>
              <p:cNvSpPr/>
              <p:nvPr/>
            </p:nvSpPr>
            <p:spPr bwMode="auto">
              <a:xfrm>
                <a:off x="6042" y="1506"/>
                <a:ext cx="5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1" name="Freeform 132">
                <a:extLst>
                  <a:ext uri="{FF2B5EF4-FFF2-40B4-BE49-F238E27FC236}">
                    <a16:creationId xmlns:a16="http://schemas.microsoft.com/office/drawing/2014/main" id="{8D10C217-8E1E-2996-59E1-5EC975FC9D3B}"/>
                  </a:ext>
                </a:extLst>
              </p:cNvPr>
              <p:cNvSpPr/>
              <p:nvPr/>
            </p:nvSpPr>
            <p:spPr bwMode="auto">
              <a:xfrm>
                <a:off x="6094" y="16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2" name="Freeform 133">
                <a:extLst>
                  <a:ext uri="{FF2B5EF4-FFF2-40B4-BE49-F238E27FC236}">
                    <a16:creationId xmlns:a16="http://schemas.microsoft.com/office/drawing/2014/main" id="{55489B36-726D-374A-6B19-438B171133EF}"/>
                  </a:ext>
                </a:extLst>
              </p:cNvPr>
              <p:cNvSpPr/>
              <p:nvPr/>
            </p:nvSpPr>
            <p:spPr bwMode="auto">
              <a:xfrm>
                <a:off x="6045" y="15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3" name="Freeform 134">
                <a:extLst>
                  <a:ext uri="{FF2B5EF4-FFF2-40B4-BE49-F238E27FC236}">
                    <a16:creationId xmlns:a16="http://schemas.microsoft.com/office/drawing/2014/main" id="{6230AD08-4746-CE39-4FF8-FF3E4E6298CB}"/>
                  </a:ext>
                </a:extLst>
              </p:cNvPr>
              <p:cNvSpPr/>
              <p:nvPr/>
            </p:nvSpPr>
            <p:spPr bwMode="auto">
              <a:xfrm>
                <a:off x="6035" y="150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4" name="Freeform 135">
                <a:extLst>
                  <a:ext uri="{FF2B5EF4-FFF2-40B4-BE49-F238E27FC236}">
                    <a16:creationId xmlns:a16="http://schemas.microsoft.com/office/drawing/2014/main" id="{48CB8F74-C720-0711-E971-BA507541EDBC}"/>
                  </a:ext>
                </a:extLst>
              </p:cNvPr>
              <p:cNvSpPr/>
              <p:nvPr/>
            </p:nvSpPr>
            <p:spPr bwMode="auto">
              <a:xfrm>
                <a:off x="6535" y="1518"/>
                <a:ext cx="12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5" name="Freeform 136">
                <a:extLst>
                  <a:ext uri="{FF2B5EF4-FFF2-40B4-BE49-F238E27FC236}">
                    <a16:creationId xmlns:a16="http://schemas.microsoft.com/office/drawing/2014/main" id="{B4181C67-BBEA-23D6-0095-5A2687F5BBFF}"/>
                  </a:ext>
                </a:extLst>
              </p:cNvPr>
              <p:cNvSpPr/>
              <p:nvPr/>
            </p:nvSpPr>
            <p:spPr bwMode="auto">
              <a:xfrm>
                <a:off x="7185" y="1480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6" name="Freeform 137">
                <a:extLst>
                  <a:ext uri="{FF2B5EF4-FFF2-40B4-BE49-F238E27FC236}">
                    <a16:creationId xmlns:a16="http://schemas.microsoft.com/office/drawing/2014/main" id="{70ED70B8-F899-3AB5-CA29-DD3C7B4201BE}"/>
                  </a:ext>
                </a:extLst>
              </p:cNvPr>
              <p:cNvSpPr/>
              <p:nvPr/>
            </p:nvSpPr>
            <p:spPr bwMode="auto">
              <a:xfrm>
                <a:off x="7048" y="15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7" name="Freeform 138">
                <a:extLst>
                  <a:ext uri="{FF2B5EF4-FFF2-40B4-BE49-F238E27FC236}">
                    <a16:creationId xmlns:a16="http://schemas.microsoft.com/office/drawing/2014/main" id="{BF6D5EDC-E831-EC82-96E4-075DD026C1D6}"/>
                  </a:ext>
                </a:extLst>
              </p:cNvPr>
              <p:cNvSpPr/>
              <p:nvPr/>
            </p:nvSpPr>
            <p:spPr bwMode="auto">
              <a:xfrm>
                <a:off x="7199" y="147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8" name="Freeform 139">
                <a:extLst>
                  <a:ext uri="{FF2B5EF4-FFF2-40B4-BE49-F238E27FC236}">
                    <a16:creationId xmlns:a16="http://schemas.microsoft.com/office/drawing/2014/main" id="{3A249291-82FD-00AA-0D28-017DB4549721}"/>
                  </a:ext>
                </a:extLst>
              </p:cNvPr>
              <p:cNvSpPr/>
              <p:nvPr/>
            </p:nvSpPr>
            <p:spPr bwMode="auto">
              <a:xfrm>
                <a:off x="7202" y="14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09" name="Freeform 140">
                <a:extLst>
                  <a:ext uri="{FF2B5EF4-FFF2-40B4-BE49-F238E27FC236}">
                    <a16:creationId xmlns:a16="http://schemas.microsoft.com/office/drawing/2014/main" id="{71D044F0-2641-D908-595A-93C3E2B5CA3A}"/>
                  </a:ext>
                </a:extLst>
              </p:cNvPr>
              <p:cNvSpPr/>
              <p:nvPr/>
            </p:nvSpPr>
            <p:spPr bwMode="auto">
              <a:xfrm>
                <a:off x="7048" y="16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0" name="Freeform 141">
                <a:extLst>
                  <a:ext uri="{FF2B5EF4-FFF2-40B4-BE49-F238E27FC236}">
                    <a16:creationId xmlns:a16="http://schemas.microsoft.com/office/drawing/2014/main" id="{6C2D769C-832A-285D-B9D0-8B83BB7F035E}"/>
                  </a:ext>
                </a:extLst>
              </p:cNvPr>
              <p:cNvSpPr/>
              <p:nvPr/>
            </p:nvSpPr>
            <p:spPr bwMode="auto">
              <a:xfrm>
                <a:off x="7043" y="1593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1" name="Freeform 142">
                <a:extLst>
                  <a:ext uri="{FF2B5EF4-FFF2-40B4-BE49-F238E27FC236}">
                    <a16:creationId xmlns:a16="http://schemas.microsoft.com/office/drawing/2014/main" id="{941E980D-FF1F-759F-DEF6-CD9670AF4E03}"/>
                  </a:ext>
                </a:extLst>
              </p:cNvPr>
              <p:cNvSpPr/>
              <p:nvPr/>
            </p:nvSpPr>
            <p:spPr bwMode="auto">
              <a:xfrm>
                <a:off x="7048" y="16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2" name="Freeform 143">
                <a:extLst>
                  <a:ext uri="{FF2B5EF4-FFF2-40B4-BE49-F238E27FC236}">
                    <a16:creationId xmlns:a16="http://schemas.microsoft.com/office/drawing/2014/main" id="{332B5AB1-9308-D1A1-B991-4FE16A05A139}"/>
                  </a:ext>
                </a:extLst>
              </p:cNvPr>
              <p:cNvSpPr/>
              <p:nvPr/>
            </p:nvSpPr>
            <p:spPr bwMode="auto">
              <a:xfrm>
                <a:off x="7180" y="14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3" name="Freeform 144">
                <a:extLst>
                  <a:ext uri="{FF2B5EF4-FFF2-40B4-BE49-F238E27FC236}">
                    <a16:creationId xmlns:a16="http://schemas.microsoft.com/office/drawing/2014/main" id="{24478174-CE9F-3427-7D4C-F7DDA2E1FB67}"/>
                  </a:ext>
                </a:extLst>
              </p:cNvPr>
              <p:cNvSpPr/>
              <p:nvPr/>
            </p:nvSpPr>
            <p:spPr bwMode="auto">
              <a:xfrm>
                <a:off x="7211" y="1480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4" name="Freeform 145">
                <a:extLst>
                  <a:ext uri="{FF2B5EF4-FFF2-40B4-BE49-F238E27FC236}">
                    <a16:creationId xmlns:a16="http://schemas.microsoft.com/office/drawing/2014/main" id="{A79FBD84-6B7B-C6EA-6A0A-4348AE71E406}"/>
                  </a:ext>
                </a:extLst>
              </p:cNvPr>
              <p:cNvSpPr/>
              <p:nvPr/>
            </p:nvSpPr>
            <p:spPr bwMode="auto">
              <a:xfrm>
                <a:off x="7249" y="1496"/>
                <a:ext cx="3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5" name="Freeform 146">
                <a:extLst>
                  <a:ext uri="{FF2B5EF4-FFF2-40B4-BE49-F238E27FC236}">
                    <a16:creationId xmlns:a16="http://schemas.microsoft.com/office/drawing/2014/main" id="{B7DEF2CA-C1EC-AD28-44D5-7F0076C8E571}"/>
                  </a:ext>
                </a:extLst>
              </p:cNvPr>
              <p:cNvSpPr/>
              <p:nvPr/>
            </p:nvSpPr>
            <p:spPr bwMode="auto">
              <a:xfrm>
                <a:off x="7252" y="1499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6" name="Freeform 147">
                <a:extLst>
                  <a:ext uri="{FF2B5EF4-FFF2-40B4-BE49-F238E27FC236}">
                    <a16:creationId xmlns:a16="http://schemas.microsoft.com/office/drawing/2014/main" id="{15BEEFBF-58DE-3EE7-8242-7A243D8F8169}"/>
                  </a:ext>
                </a:extLst>
              </p:cNvPr>
              <p:cNvSpPr/>
              <p:nvPr/>
            </p:nvSpPr>
            <p:spPr bwMode="auto">
              <a:xfrm>
                <a:off x="7218" y="1480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7" name="Freeform 148">
                <a:extLst>
                  <a:ext uri="{FF2B5EF4-FFF2-40B4-BE49-F238E27FC236}">
                    <a16:creationId xmlns:a16="http://schemas.microsoft.com/office/drawing/2014/main" id="{EDCF6519-4AE8-730B-7EA2-8C9874529BBA}"/>
                  </a:ext>
                </a:extLst>
              </p:cNvPr>
              <p:cNvSpPr/>
              <p:nvPr/>
            </p:nvSpPr>
            <p:spPr bwMode="auto">
              <a:xfrm>
                <a:off x="7214" y="1475"/>
                <a:ext cx="4" cy="9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8" name="Freeform 149">
                <a:extLst>
                  <a:ext uri="{FF2B5EF4-FFF2-40B4-BE49-F238E27FC236}">
                    <a16:creationId xmlns:a16="http://schemas.microsoft.com/office/drawing/2014/main" id="{844E0F9C-C277-69E7-0219-5988208FDB7D}"/>
                  </a:ext>
                </a:extLst>
              </p:cNvPr>
              <p:cNvSpPr/>
              <p:nvPr/>
            </p:nvSpPr>
            <p:spPr bwMode="auto">
              <a:xfrm>
                <a:off x="7216" y="147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19" name="Freeform 150">
                <a:extLst>
                  <a:ext uri="{FF2B5EF4-FFF2-40B4-BE49-F238E27FC236}">
                    <a16:creationId xmlns:a16="http://schemas.microsoft.com/office/drawing/2014/main" id="{2B2CBC70-1673-26EF-2FDF-CEEA57EE1523}"/>
                  </a:ext>
                </a:extLst>
              </p:cNvPr>
              <p:cNvSpPr/>
              <p:nvPr/>
            </p:nvSpPr>
            <p:spPr bwMode="auto">
              <a:xfrm>
                <a:off x="6497" y="14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0" name="Freeform 151">
                <a:extLst>
                  <a:ext uri="{FF2B5EF4-FFF2-40B4-BE49-F238E27FC236}">
                    <a16:creationId xmlns:a16="http://schemas.microsoft.com/office/drawing/2014/main" id="{6F6ED2E1-DF50-5E96-A5AB-EF3DD05EEFBE}"/>
                  </a:ext>
                </a:extLst>
              </p:cNvPr>
              <p:cNvSpPr/>
              <p:nvPr/>
            </p:nvSpPr>
            <p:spPr bwMode="auto">
              <a:xfrm>
                <a:off x="7157" y="2082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1" name="Freeform 152">
                <a:extLst>
                  <a:ext uri="{FF2B5EF4-FFF2-40B4-BE49-F238E27FC236}">
                    <a16:creationId xmlns:a16="http://schemas.microsoft.com/office/drawing/2014/main" id="{5A3722FD-D1F9-E641-16C2-F4B236D88CE2}"/>
                  </a:ext>
                </a:extLst>
              </p:cNvPr>
              <p:cNvSpPr/>
              <p:nvPr/>
            </p:nvSpPr>
            <p:spPr bwMode="auto">
              <a:xfrm>
                <a:off x="7159" y="207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2" name="Freeform 153">
                <a:extLst>
                  <a:ext uri="{FF2B5EF4-FFF2-40B4-BE49-F238E27FC236}">
                    <a16:creationId xmlns:a16="http://schemas.microsoft.com/office/drawing/2014/main" id="{DE806A4A-6411-6D24-1D89-F3718165D418}"/>
                  </a:ext>
                </a:extLst>
              </p:cNvPr>
              <p:cNvSpPr/>
              <p:nvPr/>
            </p:nvSpPr>
            <p:spPr bwMode="auto">
              <a:xfrm>
                <a:off x="6538" y="137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3" name="Freeform 154">
                <a:extLst>
                  <a:ext uri="{FF2B5EF4-FFF2-40B4-BE49-F238E27FC236}">
                    <a16:creationId xmlns:a16="http://schemas.microsoft.com/office/drawing/2014/main" id="{1B44EC03-B350-B215-ECC6-2C8F2D147498}"/>
                  </a:ext>
                </a:extLst>
              </p:cNvPr>
              <p:cNvSpPr/>
              <p:nvPr/>
            </p:nvSpPr>
            <p:spPr bwMode="auto">
              <a:xfrm>
                <a:off x="6497" y="14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4" name="Rectangle 155">
                <a:extLst>
                  <a:ext uri="{FF2B5EF4-FFF2-40B4-BE49-F238E27FC236}">
                    <a16:creationId xmlns:a16="http://schemas.microsoft.com/office/drawing/2014/main" id="{7EA2DAA8-6915-E00C-B4D1-59FFDC9B3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" y="156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5" name="Freeform 156">
                <a:extLst>
                  <a:ext uri="{FF2B5EF4-FFF2-40B4-BE49-F238E27FC236}">
                    <a16:creationId xmlns:a16="http://schemas.microsoft.com/office/drawing/2014/main" id="{42E36D62-F1A0-A3D3-6473-49365A18AA37}"/>
                  </a:ext>
                </a:extLst>
              </p:cNvPr>
              <p:cNvSpPr/>
              <p:nvPr/>
            </p:nvSpPr>
            <p:spPr bwMode="auto">
              <a:xfrm>
                <a:off x="7247" y="15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6" name="Freeform 157">
                <a:extLst>
                  <a:ext uri="{FF2B5EF4-FFF2-40B4-BE49-F238E27FC236}">
                    <a16:creationId xmlns:a16="http://schemas.microsoft.com/office/drawing/2014/main" id="{952556C0-0A03-8DD0-F498-49A014CE409F}"/>
                  </a:ext>
                </a:extLst>
              </p:cNvPr>
              <p:cNvSpPr/>
              <p:nvPr/>
            </p:nvSpPr>
            <p:spPr bwMode="auto">
              <a:xfrm>
                <a:off x="6540" y="13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7" name="Freeform 158">
                <a:extLst>
                  <a:ext uri="{FF2B5EF4-FFF2-40B4-BE49-F238E27FC236}">
                    <a16:creationId xmlns:a16="http://schemas.microsoft.com/office/drawing/2014/main" id="{016C4379-7ACB-D9B7-FC15-831612B9D7A7}"/>
                  </a:ext>
                </a:extLst>
              </p:cNvPr>
              <p:cNvSpPr/>
              <p:nvPr/>
            </p:nvSpPr>
            <p:spPr bwMode="auto">
              <a:xfrm>
                <a:off x="7109" y="15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8" name="Freeform 159">
                <a:extLst>
                  <a:ext uri="{FF2B5EF4-FFF2-40B4-BE49-F238E27FC236}">
                    <a16:creationId xmlns:a16="http://schemas.microsoft.com/office/drawing/2014/main" id="{73B7708B-956B-487C-6B5B-01C01ADFB1E7}"/>
                  </a:ext>
                </a:extLst>
              </p:cNvPr>
              <p:cNvSpPr/>
              <p:nvPr/>
            </p:nvSpPr>
            <p:spPr bwMode="auto">
              <a:xfrm>
                <a:off x="7157" y="156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29" name="Freeform 160">
                <a:extLst>
                  <a:ext uri="{FF2B5EF4-FFF2-40B4-BE49-F238E27FC236}">
                    <a16:creationId xmlns:a16="http://schemas.microsoft.com/office/drawing/2014/main" id="{C71D6831-CDF0-0315-37F4-C5C663A986C6}"/>
                  </a:ext>
                </a:extLst>
              </p:cNvPr>
              <p:cNvSpPr/>
              <p:nvPr/>
            </p:nvSpPr>
            <p:spPr bwMode="auto">
              <a:xfrm>
                <a:off x="7033" y="1622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2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0" name="Freeform 161">
                <a:extLst>
                  <a:ext uri="{FF2B5EF4-FFF2-40B4-BE49-F238E27FC236}">
                    <a16:creationId xmlns:a16="http://schemas.microsoft.com/office/drawing/2014/main" id="{7CF0C97E-3702-B6A7-773B-FB2D3F2019D3}"/>
                  </a:ext>
                </a:extLst>
              </p:cNvPr>
              <p:cNvSpPr/>
              <p:nvPr/>
            </p:nvSpPr>
            <p:spPr bwMode="auto">
              <a:xfrm>
                <a:off x="7064" y="15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1" name="Freeform 162">
                <a:extLst>
                  <a:ext uri="{FF2B5EF4-FFF2-40B4-BE49-F238E27FC236}">
                    <a16:creationId xmlns:a16="http://schemas.microsoft.com/office/drawing/2014/main" id="{A45D0719-AE09-0AC4-438B-9BC37500216C}"/>
                  </a:ext>
                </a:extLst>
              </p:cNvPr>
              <p:cNvSpPr/>
              <p:nvPr/>
            </p:nvSpPr>
            <p:spPr bwMode="auto">
              <a:xfrm>
                <a:off x="6958" y="1475"/>
                <a:ext cx="291" cy="265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2" name="Freeform 163">
                <a:extLst>
                  <a:ext uri="{FF2B5EF4-FFF2-40B4-BE49-F238E27FC236}">
                    <a16:creationId xmlns:a16="http://schemas.microsoft.com/office/drawing/2014/main" id="{255C85D5-7D5D-44C6-7403-FD1F346F1D71}"/>
                  </a:ext>
                </a:extLst>
              </p:cNvPr>
              <p:cNvSpPr/>
              <p:nvPr/>
            </p:nvSpPr>
            <p:spPr bwMode="auto">
              <a:xfrm>
                <a:off x="7195" y="2086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3" name="Freeform 164">
                <a:extLst>
                  <a:ext uri="{FF2B5EF4-FFF2-40B4-BE49-F238E27FC236}">
                    <a16:creationId xmlns:a16="http://schemas.microsoft.com/office/drawing/2014/main" id="{C35FD731-0959-0434-1D13-9D915AB01A8C}"/>
                  </a:ext>
                </a:extLst>
              </p:cNvPr>
              <p:cNvSpPr/>
              <p:nvPr/>
            </p:nvSpPr>
            <p:spPr bwMode="auto">
              <a:xfrm>
                <a:off x="6540" y="141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4" name="Freeform 165">
                <a:extLst>
                  <a:ext uri="{FF2B5EF4-FFF2-40B4-BE49-F238E27FC236}">
                    <a16:creationId xmlns:a16="http://schemas.microsoft.com/office/drawing/2014/main" id="{50286402-7472-F67B-82F2-29105B7B5733}"/>
                  </a:ext>
                </a:extLst>
              </p:cNvPr>
              <p:cNvSpPr/>
              <p:nvPr/>
            </p:nvSpPr>
            <p:spPr bwMode="auto">
              <a:xfrm>
                <a:off x="5656" y="2392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5" name="Freeform 166">
                <a:extLst>
                  <a:ext uri="{FF2B5EF4-FFF2-40B4-BE49-F238E27FC236}">
                    <a16:creationId xmlns:a16="http://schemas.microsoft.com/office/drawing/2014/main" id="{F553D06F-7F16-8168-FF52-DDC92A2A7E9C}"/>
                  </a:ext>
                </a:extLst>
              </p:cNvPr>
              <p:cNvSpPr/>
              <p:nvPr/>
            </p:nvSpPr>
            <p:spPr bwMode="auto">
              <a:xfrm>
                <a:off x="5660" y="2376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6" name="Freeform 167">
                <a:extLst>
                  <a:ext uri="{FF2B5EF4-FFF2-40B4-BE49-F238E27FC236}">
                    <a16:creationId xmlns:a16="http://schemas.microsoft.com/office/drawing/2014/main" id="{DEE8CFB1-FA32-D889-84FE-3C30143900AC}"/>
                  </a:ext>
                </a:extLst>
              </p:cNvPr>
              <p:cNvSpPr/>
              <p:nvPr/>
            </p:nvSpPr>
            <p:spPr bwMode="auto">
              <a:xfrm>
                <a:off x="6123" y="1660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7" name="Freeform 168">
                <a:extLst>
                  <a:ext uri="{FF2B5EF4-FFF2-40B4-BE49-F238E27FC236}">
                    <a16:creationId xmlns:a16="http://schemas.microsoft.com/office/drawing/2014/main" id="{2587E537-1CCD-30CF-9964-3356684ECC96}"/>
                  </a:ext>
                </a:extLst>
              </p:cNvPr>
              <p:cNvSpPr/>
              <p:nvPr/>
            </p:nvSpPr>
            <p:spPr bwMode="auto">
              <a:xfrm>
                <a:off x="5694" y="24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8" name="Freeform 169">
                <a:extLst>
                  <a:ext uri="{FF2B5EF4-FFF2-40B4-BE49-F238E27FC236}">
                    <a16:creationId xmlns:a16="http://schemas.microsoft.com/office/drawing/2014/main" id="{29F268B3-5031-C278-2A33-28E5C59DA12B}"/>
                  </a:ext>
                </a:extLst>
              </p:cNvPr>
              <p:cNvSpPr/>
              <p:nvPr/>
            </p:nvSpPr>
            <p:spPr bwMode="auto">
              <a:xfrm>
                <a:off x="5663" y="237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39" name="Freeform 170">
                <a:extLst>
                  <a:ext uri="{FF2B5EF4-FFF2-40B4-BE49-F238E27FC236}">
                    <a16:creationId xmlns:a16="http://schemas.microsoft.com/office/drawing/2014/main" id="{9CAA42AA-F4FD-5203-3503-C301F86D55C7}"/>
                  </a:ext>
                </a:extLst>
              </p:cNvPr>
              <p:cNvSpPr/>
              <p:nvPr/>
            </p:nvSpPr>
            <p:spPr bwMode="auto">
              <a:xfrm>
                <a:off x="5663" y="23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0" name="Freeform 171">
                <a:extLst>
                  <a:ext uri="{FF2B5EF4-FFF2-40B4-BE49-F238E27FC236}">
                    <a16:creationId xmlns:a16="http://schemas.microsoft.com/office/drawing/2014/main" id="{8A191070-9BFE-6A55-7263-D98349B4E781}"/>
                  </a:ext>
                </a:extLst>
              </p:cNvPr>
              <p:cNvSpPr/>
              <p:nvPr/>
            </p:nvSpPr>
            <p:spPr bwMode="auto">
              <a:xfrm>
                <a:off x="5663" y="238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1" name="Freeform 172">
                <a:extLst>
                  <a:ext uri="{FF2B5EF4-FFF2-40B4-BE49-F238E27FC236}">
                    <a16:creationId xmlns:a16="http://schemas.microsoft.com/office/drawing/2014/main" id="{525FE782-4EE8-AD48-9DEF-113D7AA4FB6C}"/>
                  </a:ext>
                </a:extLst>
              </p:cNvPr>
              <p:cNvSpPr/>
              <p:nvPr/>
            </p:nvSpPr>
            <p:spPr bwMode="auto">
              <a:xfrm>
                <a:off x="5748" y="235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2" name="Freeform 173">
                <a:extLst>
                  <a:ext uri="{FF2B5EF4-FFF2-40B4-BE49-F238E27FC236}">
                    <a16:creationId xmlns:a16="http://schemas.microsoft.com/office/drawing/2014/main" id="{60A954D8-9785-4C01-5B5C-6F0A5860A0AC}"/>
                  </a:ext>
                </a:extLst>
              </p:cNvPr>
              <p:cNvSpPr/>
              <p:nvPr/>
            </p:nvSpPr>
            <p:spPr bwMode="auto">
              <a:xfrm>
                <a:off x="5750" y="2357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3" name="Freeform 174">
                <a:extLst>
                  <a:ext uri="{FF2B5EF4-FFF2-40B4-BE49-F238E27FC236}">
                    <a16:creationId xmlns:a16="http://schemas.microsoft.com/office/drawing/2014/main" id="{579F4BF0-3A65-C6F5-421B-624223FDDFE6}"/>
                  </a:ext>
                </a:extLst>
              </p:cNvPr>
              <p:cNvSpPr/>
              <p:nvPr/>
            </p:nvSpPr>
            <p:spPr bwMode="auto">
              <a:xfrm>
                <a:off x="5750" y="235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4" name="Freeform 175">
                <a:extLst>
                  <a:ext uri="{FF2B5EF4-FFF2-40B4-BE49-F238E27FC236}">
                    <a16:creationId xmlns:a16="http://schemas.microsoft.com/office/drawing/2014/main" id="{467A4633-056C-78C5-5CCD-8036FC423128}"/>
                  </a:ext>
                </a:extLst>
              </p:cNvPr>
              <p:cNvSpPr/>
              <p:nvPr/>
            </p:nvSpPr>
            <p:spPr bwMode="auto">
              <a:xfrm>
                <a:off x="5736" y="2345"/>
                <a:ext cx="0" cy="7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5" name="Freeform 176">
                <a:extLst>
                  <a:ext uri="{FF2B5EF4-FFF2-40B4-BE49-F238E27FC236}">
                    <a16:creationId xmlns:a16="http://schemas.microsoft.com/office/drawing/2014/main" id="{7F8BEFF1-4EA0-2739-7346-DA866CB12E8D}"/>
                  </a:ext>
                </a:extLst>
              </p:cNvPr>
              <p:cNvSpPr/>
              <p:nvPr/>
            </p:nvSpPr>
            <p:spPr bwMode="auto">
              <a:xfrm>
                <a:off x="5753" y="239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6" name="Freeform 177">
                <a:extLst>
                  <a:ext uri="{FF2B5EF4-FFF2-40B4-BE49-F238E27FC236}">
                    <a16:creationId xmlns:a16="http://schemas.microsoft.com/office/drawing/2014/main" id="{E05C2B46-3E74-0ED2-1F90-D3930B7BF6D2}"/>
                  </a:ext>
                </a:extLst>
              </p:cNvPr>
              <p:cNvSpPr/>
              <p:nvPr/>
            </p:nvSpPr>
            <p:spPr bwMode="auto">
              <a:xfrm>
                <a:off x="6047" y="22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7" name="Freeform 178">
                <a:extLst>
                  <a:ext uri="{FF2B5EF4-FFF2-40B4-BE49-F238E27FC236}">
                    <a16:creationId xmlns:a16="http://schemas.microsoft.com/office/drawing/2014/main" id="{887B85A3-342A-C81E-3CFE-60DC36A8E79C}"/>
                  </a:ext>
                </a:extLst>
              </p:cNvPr>
              <p:cNvSpPr/>
              <p:nvPr/>
            </p:nvSpPr>
            <p:spPr bwMode="auto">
              <a:xfrm>
                <a:off x="5743" y="2347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8" name="Freeform 179">
                <a:extLst>
                  <a:ext uri="{FF2B5EF4-FFF2-40B4-BE49-F238E27FC236}">
                    <a16:creationId xmlns:a16="http://schemas.microsoft.com/office/drawing/2014/main" id="{CB6C6F44-E53B-52F1-1CC3-11E98E8E445D}"/>
                  </a:ext>
                </a:extLst>
              </p:cNvPr>
              <p:cNvSpPr/>
              <p:nvPr/>
            </p:nvSpPr>
            <p:spPr bwMode="auto">
              <a:xfrm>
                <a:off x="5755" y="2387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49" name="Freeform 180">
                <a:extLst>
                  <a:ext uri="{FF2B5EF4-FFF2-40B4-BE49-F238E27FC236}">
                    <a16:creationId xmlns:a16="http://schemas.microsoft.com/office/drawing/2014/main" id="{EDC0FA16-29A8-B779-B283-18F54DAC63FD}"/>
                  </a:ext>
                </a:extLst>
              </p:cNvPr>
              <p:cNvSpPr/>
              <p:nvPr/>
            </p:nvSpPr>
            <p:spPr bwMode="auto">
              <a:xfrm>
                <a:off x="5874" y="279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0" name="Freeform 181">
                <a:extLst>
                  <a:ext uri="{FF2B5EF4-FFF2-40B4-BE49-F238E27FC236}">
                    <a16:creationId xmlns:a16="http://schemas.microsoft.com/office/drawing/2014/main" id="{A4EBFD15-9294-8CC7-196F-E06EE33E46AB}"/>
                  </a:ext>
                </a:extLst>
              </p:cNvPr>
              <p:cNvSpPr/>
              <p:nvPr/>
            </p:nvSpPr>
            <p:spPr bwMode="auto">
              <a:xfrm>
                <a:off x="5905" y="2769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1" name="Freeform 182">
                <a:extLst>
                  <a:ext uri="{FF2B5EF4-FFF2-40B4-BE49-F238E27FC236}">
                    <a16:creationId xmlns:a16="http://schemas.microsoft.com/office/drawing/2014/main" id="{FCDF2F72-A6C5-7EE4-9458-9619BFF2EF02}"/>
                  </a:ext>
                </a:extLst>
              </p:cNvPr>
              <p:cNvSpPr/>
              <p:nvPr/>
            </p:nvSpPr>
            <p:spPr bwMode="auto">
              <a:xfrm>
                <a:off x="5755" y="2385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2" name="Freeform 183">
                <a:extLst>
                  <a:ext uri="{FF2B5EF4-FFF2-40B4-BE49-F238E27FC236}">
                    <a16:creationId xmlns:a16="http://schemas.microsoft.com/office/drawing/2014/main" id="{7CF930BB-678C-D793-09D1-35245553B983}"/>
                  </a:ext>
                </a:extLst>
              </p:cNvPr>
              <p:cNvSpPr/>
              <p:nvPr/>
            </p:nvSpPr>
            <p:spPr bwMode="auto">
              <a:xfrm>
                <a:off x="5817" y="2783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3" name="Freeform 184">
                <a:extLst>
                  <a:ext uri="{FF2B5EF4-FFF2-40B4-BE49-F238E27FC236}">
                    <a16:creationId xmlns:a16="http://schemas.microsoft.com/office/drawing/2014/main" id="{4CB785A1-B7A1-6085-58AA-C17C368E9BA3}"/>
                  </a:ext>
                </a:extLst>
              </p:cNvPr>
              <p:cNvSpPr/>
              <p:nvPr/>
            </p:nvSpPr>
            <p:spPr bwMode="auto">
              <a:xfrm>
                <a:off x="5822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4" name="Freeform 185">
                <a:extLst>
                  <a:ext uri="{FF2B5EF4-FFF2-40B4-BE49-F238E27FC236}">
                    <a16:creationId xmlns:a16="http://schemas.microsoft.com/office/drawing/2014/main" id="{13F56895-19BA-BCE3-AD14-116C048CDDC9}"/>
                  </a:ext>
                </a:extLst>
              </p:cNvPr>
              <p:cNvSpPr/>
              <p:nvPr/>
            </p:nvSpPr>
            <p:spPr bwMode="auto">
              <a:xfrm>
                <a:off x="5824" y="279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5" name="Freeform 186">
                <a:extLst>
                  <a:ext uri="{FF2B5EF4-FFF2-40B4-BE49-F238E27FC236}">
                    <a16:creationId xmlns:a16="http://schemas.microsoft.com/office/drawing/2014/main" id="{AFC584AB-7A6F-B5DE-E80D-90E04D43AFC8}"/>
                  </a:ext>
                </a:extLst>
              </p:cNvPr>
              <p:cNvSpPr/>
              <p:nvPr/>
            </p:nvSpPr>
            <p:spPr bwMode="auto">
              <a:xfrm>
                <a:off x="5822" y="27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6" name="Freeform 187">
                <a:extLst>
                  <a:ext uri="{FF2B5EF4-FFF2-40B4-BE49-F238E27FC236}">
                    <a16:creationId xmlns:a16="http://schemas.microsoft.com/office/drawing/2014/main" id="{929F3667-966A-72DB-7D6E-B3F7FC276585}"/>
                  </a:ext>
                </a:extLst>
              </p:cNvPr>
              <p:cNvSpPr/>
              <p:nvPr/>
            </p:nvSpPr>
            <p:spPr bwMode="auto">
              <a:xfrm>
                <a:off x="7325" y="20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7" name="Freeform 188">
                <a:extLst>
                  <a:ext uri="{FF2B5EF4-FFF2-40B4-BE49-F238E27FC236}">
                    <a16:creationId xmlns:a16="http://schemas.microsoft.com/office/drawing/2014/main" id="{03536F4F-5529-3A04-B338-B1708DB84808}"/>
                  </a:ext>
                </a:extLst>
              </p:cNvPr>
              <p:cNvSpPr/>
              <p:nvPr/>
            </p:nvSpPr>
            <p:spPr bwMode="auto">
              <a:xfrm>
                <a:off x="5715" y="240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8" name="Freeform 189">
                <a:extLst>
                  <a:ext uri="{FF2B5EF4-FFF2-40B4-BE49-F238E27FC236}">
                    <a16:creationId xmlns:a16="http://schemas.microsoft.com/office/drawing/2014/main" id="{53EDBE50-D8F0-F9FE-E706-77A4FE262868}"/>
                  </a:ext>
                </a:extLst>
              </p:cNvPr>
              <p:cNvSpPr/>
              <p:nvPr/>
            </p:nvSpPr>
            <p:spPr bwMode="auto">
              <a:xfrm>
                <a:off x="5672" y="23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59" name="Freeform 190">
                <a:extLst>
                  <a:ext uri="{FF2B5EF4-FFF2-40B4-BE49-F238E27FC236}">
                    <a16:creationId xmlns:a16="http://schemas.microsoft.com/office/drawing/2014/main" id="{6FF61C10-9615-ED97-B814-2A8AA3CE761F}"/>
                  </a:ext>
                </a:extLst>
              </p:cNvPr>
              <p:cNvSpPr/>
              <p:nvPr/>
            </p:nvSpPr>
            <p:spPr bwMode="auto">
              <a:xfrm>
                <a:off x="5746" y="2357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0" name="Freeform 191">
                <a:extLst>
                  <a:ext uri="{FF2B5EF4-FFF2-40B4-BE49-F238E27FC236}">
                    <a16:creationId xmlns:a16="http://schemas.microsoft.com/office/drawing/2014/main" id="{60E3E22E-EA84-D905-75CD-2A1CE72DC425}"/>
                  </a:ext>
                </a:extLst>
              </p:cNvPr>
              <p:cNvSpPr/>
              <p:nvPr/>
            </p:nvSpPr>
            <p:spPr bwMode="auto">
              <a:xfrm>
                <a:off x="7192" y="2091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1" name="Freeform 192">
                <a:extLst>
                  <a:ext uri="{FF2B5EF4-FFF2-40B4-BE49-F238E27FC236}">
                    <a16:creationId xmlns:a16="http://schemas.microsoft.com/office/drawing/2014/main" id="{17C03606-CC0B-E809-DC64-40043EC452F2}"/>
                  </a:ext>
                </a:extLst>
              </p:cNvPr>
              <p:cNvSpPr/>
              <p:nvPr/>
            </p:nvSpPr>
            <p:spPr bwMode="auto">
              <a:xfrm>
                <a:off x="5611" y="2345"/>
                <a:ext cx="147" cy="102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2" name="Freeform 193">
                <a:extLst>
                  <a:ext uri="{FF2B5EF4-FFF2-40B4-BE49-F238E27FC236}">
                    <a16:creationId xmlns:a16="http://schemas.microsoft.com/office/drawing/2014/main" id="{8FA7B7AF-A1FB-4BBB-B97D-BFC92BB9280F}"/>
                  </a:ext>
                </a:extLst>
              </p:cNvPr>
              <p:cNvSpPr/>
              <p:nvPr/>
            </p:nvSpPr>
            <p:spPr bwMode="auto">
              <a:xfrm>
                <a:off x="5734" y="235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3" name="Freeform 194">
                <a:extLst>
                  <a:ext uri="{FF2B5EF4-FFF2-40B4-BE49-F238E27FC236}">
                    <a16:creationId xmlns:a16="http://schemas.microsoft.com/office/drawing/2014/main" id="{DB94C03E-D77A-FBF6-93F8-D1F54208CB97}"/>
                  </a:ext>
                </a:extLst>
              </p:cNvPr>
              <p:cNvSpPr/>
              <p:nvPr/>
            </p:nvSpPr>
            <p:spPr bwMode="auto">
              <a:xfrm>
                <a:off x="5682" y="236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4" name="Freeform 195">
                <a:extLst>
                  <a:ext uri="{FF2B5EF4-FFF2-40B4-BE49-F238E27FC236}">
                    <a16:creationId xmlns:a16="http://schemas.microsoft.com/office/drawing/2014/main" id="{1D9315A3-F80B-D325-F57A-90042DF0D5A6}"/>
                  </a:ext>
                </a:extLst>
              </p:cNvPr>
              <p:cNvSpPr/>
              <p:nvPr/>
            </p:nvSpPr>
            <p:spPr bwMode="auto">
              <a:xfrm>
                <a:off x="5814" y="2006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5" name="Freeform 196">
                <a:extLst>
                  <a:ext uri="{FF2B5EF4-FFF2-40B4-BE49-F238E27FC236}">
                    <a16:creationId xmlns:a16="http://schemas.microsoft.com/office/drawing/2014/main" id="{D31E1BF4-8129-B1A9-EBCF-4C49C8111AF3}"/>
                  </a:ext>
                </a:extLst>
              </p:cNvPr>
              <p:cNvSpPr/>
              <p:nvPr/>
            </p:nvSpPr>
            <p:spPr bwMode="auto">
              <a:xfrm>
                <a:off x="5753" y="19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6" name="Freeform 197">
                <a:extLst>
                  <a:ext uri="{FF2B5EF4-FFF2-40B4-BE49-F238E27FC236}">
                    <a16:creationId xmlns:a16="http://schemas.microsoft.com/office/drawing/2014/main" id="{E64839AF-1511-7B09-716E-7B0E0F2AE873}"/>
                  </a:ext>
                </a:extLst>
              </p:cNvPr>
              <p:cNvSpPr/>
              <p:nvPr/>
            </p:nvSpPr>
            <p:spPr bwMode="auto">
              <a:xfrm>
                <a:off x="5902" y="2696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7" name="Freeform 198">
                <a:extLst>
                  <a:ext uri="{FF2B5EF4-FFF2-40B4-BE49-F238E27FC236}">
                    <a16:creationId xmlns:a16="http://schemas.microsoft.com/office/drawing/2014/main" id="{015CE417-228F-F57B-8260-EFE3EAA74A66}"/>
                  </a:ext>
                </a:extLst>
              </p:cNvPr>
              <p:cNvSpPr/>
              <p:nvPr/>
            </p:nvSpPr>
            <p:spPr bwMode="auto">
              <a:xfrm>
                <a:off x="5727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8" name="Freeform 199">
                <a:extLst>
                  <a:ext uri="{FF2B5EF4-FFF2-40B4-BE49-F238E27FC236}">
                    <a16:creationId xmlns:a16="http://schemas.microsoft.com/office/drawing/2014/main" id="{1626855E-E42C-8C29-74D1-EB0569828BEE}"/>
                  </a:ext>
                </a:extLst>
              </p:cNvPr>
              <p:cNvSpPr/>
              <p:nvPr/>
            </p:nvSpPr>
            <p:spPr bwMode="auto">
              <a:xfrm>
                <a:off x="5729" y="197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69" name="Freeform 200">
                <a:extLst>
                  <a:ext uri="{FF2B5EF4-FFF2-40B4-BE49-F238E27FC236}">
                    <a16:creationId xmlns:a16="http://schemas.microsoft.com/office/drawing/2014/main" id="{0B5170CF-4FC5-CCE9-7B23-DB26F2AD9DD3}"/>
                  </a:ext>
                </a:extLst>
              </p:cNvPr>
              <p:cNvSpPr/>
              <p:nvPr/>
            </p:nvSpPr>
            <p:spPr bwMode="auto">
              <a:xfrm>
                <a:off x="5724" y="1985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70" name="Freeform 201">
                <a:extLst>
                  <a:ext uri="{FF2B5EF4-FFF2-40B4-BE49-F238E27FC236}">
                    <a16:creationId xmlns:a16="http://schemas.microsoft.com/office/drawing/2014/main" id="{B01BA814-4FED-D125-BAB0-57299D9CF841}"/>
                  </a:ext>
                </a:extLst>
              </p:cNvPr>
              <p:cNvSpPr/>
              <p:nvPr/>
            </p:nvSpPr>
            <p:spPr bwMode="auto">
              <a:xfrm>
                <a:off x="5912" y="2691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71" name="Freeform 202">
                <a:extLst>
                  <a:ext uri="{FF2B5EF4-FFF2-40B4-BE49-F238E27FC236}">
                    <a16:creationId xmlns:a16="http://schemas.microsoft.com/office/drawing/2014/main" id="{9593D1CA-6D25-4A47-2742-967258EEAA8C}"/>
                  </a:ext>
                </a:extLst>
              </p:cNvPr>
              <p:cNvSpPr/>
              <p:nvPr/>
            </p:nvSpPr>
            <p:spPr bwMode="auto">
              <a:xfrm>
                <a:off x="5712" y="1982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0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72" name="Freeform 203">
                <a:extLst>
                  <a:ext uri="{FF2B5EF4-FFF2-40B4-BE49-F238E27FC236}">
                    <a16:creationId xmlns:a16="http://schemas.microsoft.com/office/drawing/2014/main" id="{4589EBAE-ED8E-016B-37FF-D29D77DAB920}"/>
                  </a:ext>
                </a:extLst>
              </p:cNvPr>
              <p:cNvSpPr/>
              <p:nvPr/>
            </p:nvSpPr>
            <p:spPr bwMode="auto">
              <a:xfrm>
                <a:off x="6118" y="1672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73" name="Freeform 204">
                <a:extLst>
                  <a:ext uri="{FF2B5EF4-FFF2-40B4-BE49-F238E27FC236}">
                    <a16:creationId xmlns:a16="http://schemas.microsoft.com/office/drawing/2014/main" id="{AB9F3FC1-91B2-CF34-BF94-5F2F6021C704}"/>
                  </a:ext>
                </a:extLst>
              </p:cNvPr>
              <p:cNvSpPr/>
              <p:nvPr/>
            </p:nvSpPr>
            <p:spPr bwMode="auto">
              <a:xfrm>
                <a:off x="6120" y="167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</p:grpSp>
        <p:grpSp>
          <p:nvGrpSpPr>
            <p:cNvPr id="25" name="Group 406">
              <a:extLst>
                <a:ext uri="{FF2B5EF4-FFF2-40B4-BE49-F238E27FC236}">
                  <a16:creationId xmlns:a16="http://schemas.microsoft.com/office/drawing/2014/main" id="{DE5C2F0F-C006-8328-D1B8-472B0E76E14D}"/>
                </a:ext>
              </a:extLst>
            </p:cNvPr>
            <p:cNvGrpSpPr/>
            <p:nvPr/>
          </p:nvGrpSpPr>
          <p:grpSpPr bwMode="auto">
            <a:xfrm>
              <a:off x="8959850" y="2649538"/>
              <a:ext cx="2593975" cy="2765425"/>
              <a:chOff x="5644" y="1669"/>
              <a:chExt cx="1634" cy="1742"/>
            </a:xfrm>
          </p:grpSpPr>
          <p:sp>
            <p:nvSpPr>
              <p:cNvPr id="74" name="Freeform 206">
                <a:extLst>
                  <a:ext uri="{FF2B5EF4-FFF2-40B4-BE49-F238E27FC236}">
                    <a16:creationId xmlns:a16="http://schemas.microsoft.com/office/drawing/2014/main" id="{F627E83F-9E7F-07F3-C801-A0B9E99C9474}"/>
                  </a:ext>
                </a:extLst>
              </p:cNvPr>
              <p:cNvSpPr/>
              <p:nvPr/>
            </p:nvSpPr>
            <p:spPr bwMode="auto">
              <a:xfrm>
                <a:off x="6116" y="1676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75" name="Freeform 207">
                <a:extLst>
                  <a:ext uri="{FF2B5EF4-FFF2-40B4-BE49-F238E27FC236}">
                    <a16:creationId xmlns:a16="http://schemas.microsoft.com/office/drawing/2014/main" id="{EB5C82F9-1223-DD9F-E845-260B9DDAEFE3}"/>
                  </a:ext>
                </a:extLst>
              </p:cNvPr>
              <p:cNvSpPr/>
              <p:nvPr/>
            </p:nvSpPr>
            <p:spPr bwMode="auto">
              <a:xfrm>
                <a:off x="6092" y="1703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76" name="Freeform 208">
                <a:extLst>
                  <a:ext uri="{FF2B5EF4-FFF2-40B4-BE49-F238E27FC236}">
                    <a16:creationId xmlns:a16="http://schemas.microsoft.com/office/drawing/2014/main" id="{D9ADC45A-8A5B-B556-5433-69FBEE210F65}"/>
                  </a:ext>
                </a:extLst>
              </p:cNvPr>
              <p:cNvSpPr/>
              <p:nvPr/>
            </p:nvSpPr>
            <p:spPr bwMode="auto">
              <a:xfrm>
                <a:off x="6092" y="1700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77" name="Freeform 209">
                <a:extLst>
                  <a:ext uri="{FF2B5EF4-FFF2-40B4-BE49-F238E27FC236}">
                    <a16:creationId xmlns:a16="http://schemas.microsoft.com/office/drawing/2014/main" id="{3A353881-67FE-4169-6615-E2BDF361D093}"/>
                  </a:ext>
                </a:extLst>
              </p:cNvPr>
              <p:cNvSpPr/>
              <p:nvPr/>
            </p:nvSpPr>
            <p:spPr bwMode="auto">
              <a:xfrm>
                <a:off x="6118" y="1669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78" name="Freeform 210">
                <a:extLst>
                  <a:ext uri="{FF2B5EF4-FFF2-40B4-BE49-F238E27FC236}">
                    <a16:creationId xmlns:a16="http://schemas.microsoft.com/office/drawing/2014/main" id="{8CAB9DEB-C351-1758-DFDF-77BC3DBDE46E}"/>
                  </a:ext>
                </a:extLst>
              </p:cNvPr>
              <p:cNvSpPr/>
              <p:nvPr/>
            </p:nvSpPr>
            <p:spPr bwMode="auto">
              <a:xfrm>
                <a:off x="5644" y="1958"/>
                <a:ext cx="180" cy="98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79" name="Freeform 211">
                <a:extLst>
                  <a:ext uri="{FF2B5EF4-FFF2-40B4-BE49-F238E27FC236}">
                    <a16:creationId xmlns:a16="http://schemas.microsoft.com/office/drawing/2014/main" id="{DE149609-9B13-B3B2-3802-ECA7F2A818D5}"/>
                  </a:ext>
                </a:extLst>
              </p:cNvPr>
              <p:cNvSpPr/>
              <p:nvPr/>
            </p:nvSpPr>
            <p:spPr bwMode="auto">
              <a:xfrm>
                <a:off x="5817" y="2022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0" name="Freeform 212">
                <a:extLst>
                  <a:ext uri="{FF2B5EF4-FFF2-40B4-BE49-F238E27FC236}">
                    <a16:creationId xmlns:a16="http://schemas.microsoft.com/office/drawing/2014/main" id="{0317A784-1411-C3D2-5FB0-8D5E86E522FB}"/>
                  </a:ext>
                </a:extLst>
              </p:cNvPr>
              <p:cNvSpPr/>
              <p:nvPr/>
            </p:nvSpPr>
            <p:spPr bwMode="auto">
              <a:xfrm>
                <a:off x="5817" y="201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1" name="Freeform 213">
                <a:extLst>
                  <a:ext uri="{FF2B5EF4-FFF2-40B4-BE49-F238E27FC236}">
                    <a16:creationId xmlns:a16="http://schemas.microsoft.com/office/drawing/2014/main" id="{1294E950-764B-EA86-359E-93CA1F430F0D}"/>
                  </a:ext>
                </a:extLst>
              </p:cNvPr>
              <p:cNvSpPr/>
              <p:nvPr/>
            </p:nvSpPr>
            <p:spPr bwMode="auto">
              <a:xfrm>
                <a:off x="5810" y="20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2" name="Freeform 214">
                <a:extLst>
                  <a:ext uri="{FF2B5EF4-FFF2-40B4-BE49-F238E27FC236}">
                    <a16:creationId xmlns:a16="http://schemas.microsoft.com/office/drawing/2014/main" id="{962C3956-D6D8-E86E-5EE3-FE0DC357F327}"/>
                  </a:ext>
                </a:extLst>
              </p:cNvPr>
              <p:cNvSpPr/>
              <p:nvPr/>
            </p:nvSpPr>
            <p:spPr bwMode="auto">
              <a:xfrm>
                <a:off x="5810" y="2051"/>
                <a:ext cx="4" cy="7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3" name="Freeform 215">
                <a:extLst>
                  <a:ext uri="{FF2B5EF4-FFF2-40B4-BE49-F238E27FC236}">
                    <a16:creationId xmlns:a16="http://schemas.microsoft.com/office/drawing/2014/main" id="{01B8893C-B51A-A27C-0894-8587098E9537}"/>
                  </a:ext>
                </a:extLst>
              </p:cNvPr>
              <p:cNvSpPr/>
              <p:nvPr/>
            </p:nvSpPr>
            <p:spPr bwMode="auto">
              <a:xfrm>
                <a:off x="5819" y="2025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4" name="Freeform 216">
                <a:extLst>
                  <a:ext uri="{FF2B5EF4-FFF2-40B4-BE49-F238E27FC236}">
                    <a16:creationId xmlns:a16="http://schemas.microsoft.com/office/drawing/2014/main" id="{915E213E-D9F2-2B65-DD91-FD1DD9892EDA}"/>
                  </a:ext>
                </a:extLst>
              </p:cNvPr>
              <p:cNvSpPr/>
              <p:nvPr/>
            </p:nvSpPr>
            <p:spPr bwMode="auto">
              <a:xfrm>
                <a:off x="5810" y="2053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5" name="Freeform 217">
                <a:extLst>
                  <a:ext uri="{FF2B5EF4-FFF2-40B4-BE49-F238E27FC236}">
                    <a16:creationId xmlns:a16="http://schemas.microsoft.com/office/drawing/2014/main" id="{1FC3E7A1-7639-58CD-ED5B-01A486B55BD3}"/>
                  </a:ext>
                </a:extLst>
              </p:cNvPr>
              <p:cNvSpPr/>
              <p:nvPr/>
            </p:nvSpPr>
            <p:spPr bwMode="auto">
              <a:xfrm>
                <a:off x="7237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6" name="Freeform 218">
                <a:extLst>
                  <a:ext uri="{FF2B5EF4-FFF2-40B4-BE49-F238E27FC236}">
                    <a16:creationId xmlns:a16="http://schemas.microsoft.com/office/drawing/2014/main" id="{F208EE17-D073-2547-8632-7CF18AD6C831}"/>
                  </a:ext>
                </a:extLst>
              </p:cNvPr>
              <p:cNvSpPr/>
              <p:nvPr/>
            </p:nvSpPr>
            <p:spPr bwMode="auto">
              <a:xfrm>
                <a:off x="5758" y="203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7" name="Freeform 219">
                <a:extLst>
                  <a:ext uri="{FF2B5EF4-FFF2-40B4-BE49-F238E27FC236}">
                    <a16:creationId xmlns:a16="http://schemas.microsoft.com/office/drawing/2014/main" id="{ACA7F082-4F4E-31A9-5934-6466F790E49E}"/>
                  </a:ext>
                </a:extLst>
              </p:cNvPr>
              <p:cNvSpPr/>
              <p:nvPr/>
            </p:nvSpPr>
            <p:spPr bwMode="auto">
              <a:xfrm>
                <a:off x="5731" y="1977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8" name="Freeform 220">
                <a:extLst>
                  <a:ext uri="{FF2B5EF4-FFF2-40B4-BE49-F238E27FC236}">
                    <a16:creationId xmlns:a16="http://schemas.microsoft.com/office/drawing/2014/main" id="{427E030C-E1D4-EFB6-F7B4-3B2ECB36AD7A}"/>
                  </a:ext>
                </a:extLst>
              </p:cNvPr>
              <p:cNvSpPr/>
              <p:nvPr/>
            </p:nvSpPr>
            <p:spPr bwMode="auto">
              <a:xfrm>
                <a:off x="5822" y="202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89" name="Freeform 221">
                <a:extLst>
                  <a:ext uri="{FF2B5EF4-FFF2-40B4-BE49-F238E27FC236}">
                    <a16:creationId xmlns:a16="http://schemas.microsoft.com/office/drawing/2014/main" id="{7258EDB0-47B1-201E-8EF3-D05953756066}"/>
                  </a:ext>
                </a:extLst>
              </p:cNvPr>
              <p:cNvSpPr/>
              <p:nvPr/>
            </p:nvSpPr>
            <p:spPr bwMode="auto">
              <a:xfrm>
                <a:off x="5731" y="2027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0" name="Freeform 222">
                <a:extLst>
                  <a:ext uri="{FF2B5EF4-FFF2-40B4-BE49-F238E27FC236}">
                    <a16:creationId xmlns:a16="http://schemas.microsoft.com/office/drawing/2014/main" id="{BB8E4893-57BA-25A8-16D3-36D864CCB68C}"/>
                  </a:ext>
                </a:extLst>
              </p:cNvPr>
              <p:cNvSpPr/>
              <p:nvPr/>
            </p:nvSpPr>
            <p:spPr bwMode="auto">
              <a:xfrm>
                <a:off x="7278" y="200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1" name="Freeform 223">
                <a:extLst>
                  <a:ext uri="{FF2B5EF4-FFF2-40B4-BE49-F238E27FC236}">
                    <a16:creationId xmlns:a16="http://schemas.microsoft.com/office/drawing/2014/main" id="{6C66830F-13C3-9FB7-B57C-F0404ED953A6}"/>
                  </a:ext>
                </a:extLst>
              </p:cNvPr>
              <p:cNvSpPr/>
              <p:nvPr/>
            </p:nvSpPr>
            <p:spPr bwMode="auto">
              <a:xfrm>
                <a:off x="5741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2" name="Freeform 224">
                <a:extLst>
                  <a:ext uri="{FF2B5EF4-FFF2-40B4-BE49-F238E27FC236}">
                    <a16:creationId xmlns:a16="http://schemas.microsoft.com/office/drawing/2014/main" id="{5194E541-3F73-B692-9901-0BC9292F89F1}"/>
                  </a:ext>
                </a:extLst>
              </p:cNvPr>
              <p:cNvSpPr/>
              <p:nvPr/>
            </p:nvSpPr>
            <p:spPr bwMode="auto">
              <a:xfrm>
                <a:off x="5822" y="201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3" name="Freeform 225">
                <a:extLst>
                  <a:ext uri="{FF2B5EF4-FFF2-40B4-BE49-F238E27FC236}">
                    <a16:creationId xmlns:a16="http://schemas.microsoft.com/office/drawing/2014/main" id="{DAC77520-895B-A10D-06A4-719E137EC64A}"/>
                  </a:ext>
                </a:extLst>
              </p:cNvPr>
              <p:cNvSpPr/>
              <p:nvPr/>
            </p:nvSpPr>
            <p:spPr bwMode="auto">
              <a:xfrm>
                <a:off x="6348" y="3295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4" name="Freeform 226">
                <a:extLst>
                  <a:ext uri="{FF2B5EF4-FFF2-40B4-BE49-F238E27FC236}">
                    <a16:creationId xmlns:a16="http://schemas.microsoft.com/office/drawing/2014/main" id="{8D0EF255-4A99-ABBE-6EA6-CFA11613C6BE}"/>
                  </a:ext>
                </a:extLst>
              </p:cNvPr>
              <p:cNvSpPr/>
              <p:nvPr/>
            </p:nvSpPr>
            <p:spPr bwMode="auto">
              <a:xfrm>
                <a:off x="6623" y="33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5" name="Freeform 227">
                <a:extLst>
                  <a:ext uri="{FF2B5EF4-FFF2-40B4-BE49-F238E27FC236}">
                    <a16:creationId xmlns:a16="http://schemas.microsoft.com/office/drawing/2014/main" id="{B7271339-1CF0-14E4-B7F8-5ABB641B9823}"/>
                  </a:ext>
                </a:extLst>
              </p:cNvPr>
              <p:cNvSpPr/>
              <p:nvPr/>
            </p:nvSpPr>
            <p:spPr bwMode="auto">
              <a:xfrm>
                <a:off x="6348" y="32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6" name="Rectangle 228">
                <a:extLst>
                  <a:ext uri="{FF2B5EF4-FFF2-40B4-BE49-F238E27FC236}">
                    <a16:creationId xmlns:a16="http://schemas.microsoft.com/office/drawing/2014/main" id="{3D610A3D-B0BB-3E7E-B270-701EEA95B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5" y="3305"/>
                <a:ext cx="5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7" name="Freeform 229">
                <a:extLst>
                  <a:ext uri="{FF2B5EF4-FFF2-40B4-BE49-F238E27FC236}">
                    <a16:creationId xmlns:a16="http://schemas.microsoft.com/office/drawing/2014/main" id="{5DA0EC11-E30F-71D7-30CE-BF85AC7AF8FC}"/>
                  </a:ext>
                </a:extLst>
              </p:cNvPr>
              <p:cNvSpPr/>
              <p:nvPr/>
            </p:nvSpPr>
            <p:spPr bwMode="auto">
              <a:xfrm>
                <a:off x="6350" y="3170"/>
                <a:ext cx="3" cy="11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8" name="Freeform 230">
                <a:extLst>
                  <a:ext uri="{FF2B5EF4-FFF2-40B4-BE49-F238E27FC236}">
                    <a16:creationId xmlns:a16="http://schemas.microsoft.com/office/drawing/2014/main" id="{FCAEA5E4-89D7-FA32-8E36-D941C9E8E623}"/>
                  </a:ext>
                </a:extLst>
              </p:cNvPr>
              <p:cNvSpPr/>
              <p:nvPr/>
            </p:nvSpPr>
            <p:spPr bwMode="auto">
              <a:xfrm>
                <a:off x="6350" y="3293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99" name="Freeform 231">
                <a:extLst>
                  <a:ext uri="{FF2B5EF4-FFF2-40B4-BE49-F238E27FC236}">
                    <a16:creationId xmlns:a16="http://schemas.microsoft.com/office/drawing/2014/main" id="{261D1871-7D9F-A09A-9FB4-4AC3F85197B9}"/>
                  </a:ext>
                </a:extLst>
              </p:cNvPr>
              <p:cNvSpPr/>
              <p:nvPr/>
            </p:nvSpPr>
            <p:spPr bwMode="auto">
              <a:xfrm>
                <a:off x="6348" y="3167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0" name="Freeform 232">
                <a:extLst>
                  <a:ext uri="{FF2B5EF4-FFF2-40B4-BE49-F238E27FC236}">
                    <a16:creationId xmlns:a16="http://schemas.microsoft.com/office/drawing/2014/main" id="{9911FBDE-E90C-82CD-7B88-996B4E4CF9C0}"/>
                  </a:ext>
                </a:extLst>
              </p:cNvPr>
              <p:cNvSpPr/>
              <p:nvPr/>
            </p:nvSpPr>
            <p:spPr bwMode="auto">
              <a:xfrm>
                <a:off x="6381" y="3331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1" name="Freeform 233">
                <a:extLst>
                  <a:ext uri="{FF2B5EF4-FFF2-40B4-BE49-F238E27FC236}">
                    <a16:creationId xmlns:a16="http://schemas.microsoft.com/office/drawing/2014/main" id="{62EB47E1-C60F-1CAD-D9BB-C4E0785981DE}"/>
                  </a:ext>
                </a:extLst>
              </p:cNvPr>
              <p:cNvSpPr/>
              <p:nvPr/>
            </p:nvSpPr>
            <p:spPr bwMode="auto">
              <a:xfrm>
                <a:off x="6519" y="33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2" name="Freeform 234">
                <a:extLst>
                  <a:ext uri="{FF2B5EF4-FFF2-40B4-BE49-F238E27FC236}">
                    <a16:creationId xmlns:a16="http://schemas.microsoft.com/office/drawing/2014/main" id="{2180B4AA-BB90-5D4E-97C2-A70D1D06EF6B}"/>
                  </a:ext>
                </a:extLst>
              </p:cNvPr>
              <p:cNvSpPr/>
              <p:nvPr/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3" name="Freeform 235">
                <a:extLst>
                  <a:ext uri="{FF2B5EF4-FFF2-40B4-BE49-F238E27FC236}">
                    <a16:creationId xmlns:a16="http://schemas.microsoft.com/office/drawing/2014/main" id="{A0F43D1D-A947-6204-4D75-57FB11143AAD}"/>
                  </a:ext>
                </a:extLst>
              </p:cNvPr>
              <p:cNvSpPr/>
              <p:nvPr/>
            </p:nvSpPr>
            <p:spPr bwMode="auto">
              <a:xfrm>
                <a:off x="6348" y="317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4" name="Freeform 236">
                <a:extLst>
                  <a:ext uri="{FF2B5EF4-FFF2-40B4-BE49-F238E27FC236}">
                    <a16:creationId xmlns:a16="http://schemas.microsoft.com/office/drawing/2014/main" id="{FA529217-9262-6561-05DC-70C5413A8B2C}"/>
                  </a:ext>
                </a:extLst>
              </p:cNvPr>
              <p:cNvSpPr/>
              <p:nvPr/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5" name="Freeform 237">
                <a:extLst>
                  <a:ext uri="{FF2B5EF4-FFF2-40B4-BE49-F238E27FC236}">
                    <a16:creationId xmlns:a16="http://schemas.microsoft.com/office/drawing/2014/main" id="{38DABBE3-EA97-79C6-1BE6-E492A903B470}"/>
                  </a:ext>
                </a:extLst>
              </p:cNvPr>
              <p:cNvSpPr/>
              <p:nvPr/>
            </p:nvSpPr>
            <p:spPr bwMode="auto">
              <a:xfrm>
                <a:off x="6362" y="3319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6" name="Oval 238">
                <a:extLst>
                  <a:ext uri="{FF2B5EF4-FFF2-40B4-BE49-F238E27FC236}">
                    <a16:creationId xmlns:a16="http://schemas.microsoft.com/office/drawing/2014/main" id="{891C9413-59FF-217F-97A7-2BE769936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2" y="197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7" name="Freeform 239">
                <a:extLst>
                  <a:ext uri="{FF2B5EF4-FFF2-40B4-BE49-F238E27FC236}">
                    <a16:creationId xmlns:a16="http://schemas.microsoft.com/office/drawing/2014/main" id="{0EDE3EDE-C44C-771D-8BC1-28A4C792DBBC}"/>
                  </a:ext>
                </a:extLst>
              </p:cNvPr>
              <p:cNvSpPr/>
              <p:nvPr/>
            </p:nvSpPr>
            <p:spPr bwMode="auto">
              <a:xfrm>
                <a:off x="6550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8" name="Freeform 240">
                <a:extLst>
                  <a:ext uri="{FF2B5EF4-FFF2-40B4-BE49-F238E27FC236}">
                    <a16:creationId xmlns:a16="http://schemas.microsoft.com/office/drawing/2014/main" id="{0047E22A-7AA0-E87F-8E1F-7CC660BC5904}"/>
                  </a:ext>
                </a:extLst>
              </p:cNvPr>
              <p:cNvSpPr/>
              <p:nvPr/>
            </p:nvSpPr>
            <p:spPr bwMode="auto">
              <a:xfrm>
                <a:off x="6609" y="31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09" name="Freeform 241">
                <a:extLst>
                  <a:ext uri="{FF2B5EF4-FFF2-40B4-BE49-F238E27FC236}">
                    <a16:creationId xmlns:a16="http://schemas.microsoft.com/office/drawing/2014/main" id="{1CC4E418-8FB7-2823-8760-608332BDD4FE}"/>
                  </a:ext>
                </a:extLst>
              </p:cNvPr>
              <p:cNvSpPr/>
              <p:nvPr/>
            </p:nvSpPr>
            <p:spPr bwMode="auto">
              <a:xfrm>
                <a:off x="6585" y="31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0" name="Freeform 242">
                <a:extLst>
                  <a:ext uri="{FF2B5EF4-FFF2-40B4-BE49-F238E27FC236}">
                    <a16:creationId xmlns:a16="http://schemas.microsoft.com/office/drawing/2014/main" id="{F71F0523-BAA6-CA50-6916-6687D9B34A20}"/>
                  </a:ext>
                </a:extLst>
              </p:cNvPr>
              <p:cNvSpPr/>
              <p:nvPr/>
            </p:nvSpPr>
            <p:spPr bwMode="auto">
              <a:xfrm>
                <a:off x="6329" y="3020"/>
                <a:ext cx="446" cy="178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1" name="Freeform 243">
                <a:extLst>
                  <a:ext uri="{FF2B5EF4-FFF2-40B4-BE49-F238E27FC236}">
                    <a16:creationId xmlns:a16="http://schemas.microsoft.com/office/drawing/2014/main" id="{86434C38-54E4-BD5D-94B8-F4187D802B43}"/>
                  </a:ext>
                </a:extLst>
              </p:cNvPr>
              <p:cNvSpPr/>
              <p:nvPr/>
            </p:nvSpPr>
            <p:spPr bwMode="auto">
              <a:xfrm>
                <a:off x="6642" y="3122"/>
                <a:ext cx="3" cy="5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0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2" name="Freeform 244">
                <a:extLst>
                  <a:ext uri="{FF2B5EF4-FFF2-40B4-BE49-F238E27FC236}">
                    <a16:creationId xmlns:a16="http://schemas.microsoft.com/office/drawing/2014/main" id="{8DC5B136-5771-84A2-DF18-CA787E1E114C}"/>
                  </a:ext>
                </a:extLst>
              </p:cNvPr>
              <p:cNvSpPr/>
              <p:nvPr/>
            </p:nvSpPr>
            <p:spPr bwMode="auto">
              <a:xfrm>
                <a:off x="6614" y="313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3" name="Freeform 245">
                <a:extLst>
                  <a:ext uri="{FF2B5EF4-FFF2-40B4-BE49-F238E27FC236}">
                    <a16:creationId xmlns:a16="http://schemas.microsoft.com/office/drawing/2014/main" id="{39BE6CBB-DB7E-5B90-039C-E8B3F34ECE1B}"/>
                  </a:ext>
                </a:extLst>
              </p:cNvPr>
              <p:cNvSpPr/>
              <p:nvPr/>
            </p:nvSpPr>
            <p:spPr bwMode="auto">
              <a:xfrm>
                <a:off x="6616" y="3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4" name="Freeform 246">
                <a:extLst>
                  <a:ext uri="{FF2B5EF4-FFF2-40B4-BE49-F238E27FC236}">
                    <a16:creationId xmlns:a16="http://schemas.microsoft.com/office/drawing/2014/main" id="{5FD2C636-DA0A-ECA8-9310-701E26CCC9EB}"/>
                  </a:ext>
                </a:extLst>
              </p:cNvPr>
              <p:cNvSpPr/>
              <p:nvPr/>
            </p:nvSpPr>
            <p:spPr bwMode="auto">
              <a:xfrm>
                <a:off x="6355" y="3174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5" name="Freeform 247">
                <a:extLst>
                  <a:ext uri="{FF2B5EF4-FFF2-40B4-BE49-F238E27FC236}">
                    <a16:creationId xmlns:a16="http://schemas.microsoft.com/office/drawing/2014/main" id="{76B413FC-D40E-622F-C975-C38018F366BE}"/>
                  </a:ext>
                </a:extLst>
              </p:cNvPr>
              <p:cNvSpPr/>
              <p:nvPr/>
            </p:nvSpPr>
            <p:spPr bwMode="auto">
              <a:xfrm>
                <a:off x="6614" y="314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6" name="Freeform 248">
                <a:extLst>
                  <a:ext uri="{FF2B5EF4-FFF2-40B4-BE49-F238E27FC236}">
                    <a16:creationId xmlns:a16="http://schemas.microsoft.com/office/drawing/2014/main" id="{62758DC7-A003-12BF-236E-669F89EB87AE}"/>
                  </a:ext>
                </a:extLst>
              </p:cNvPr>
              <p:cNvSpPr/>
              <p:nvPr/>
            </p:nvSpPr>
            <p:spPr bwMode="auto">
              <a:xfrm>
                <a:off x="6365" y="318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7" name="Freeform 249">
                <a:extLst>
                  <a:ext uri="{FF2B5EF4-FFF2-40B4-BE49-F238E27FC236}">
                    <a16:creationId xmlns:a16="http://schemas.microsoft.com/office/drawing/2014/main" id="{B0FE53A8-3E3A-7B44-6C51-6B71C7CA8E54}"/>
                  </a:ext>
                </a:extLst>
              </p:cNvPr>
              <p:cNvSpPr/>
              <p:nvPr/>
            </p:nvSpPr>
            <p:spPr bwMode="auto">
              <a:xfrm>
                <a:off x="6386" y="3191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8" name="Freeform 250">
                <a:extLst>
                  <a:ext uri="{FF2B5EF4-FFF2-40B4-BE49-F238E27FC236}">
                    <a16:creationId xmlns:a16="http://schemas.microsoft.com/office/drawing/2014/main" id="{4AC6B5C8-F1EE-0C58-871B-28B4F2A2EF3F}"/>
                  </a:ext>
                </a:extLst>
              </p:cNvPr>
              <p:cNvSpPr/>
              <p:nvPr/>
            </p:nvSpPr>
            <p:spPr bwMode="auto">
              <a:xfrm>
                <a:off x="6367" y="3181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19" name="Freeform 251">
                <a:extLst>
                  <a:ext uri="{FF2B5EF4-FFF2-40B4-BE49-F238E27FC236}">
                    <a16:creationId xmlns:a16="http://schemas.microsoft.com/office/drawing/2014/main" id="{DD62CDCA-4711-1C1A-8FDC-770690E14D6C}"/>
                  </a:ext>
                </a:extLst>
              </p:cNvPr>
              <p:cNvSpPr/>
              <p:nvPr/>
            </p:nvSpPr>
            <p:spPr bwMode="auto">
              <a:xfrm>
                <a:off x="6516" y="33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0" name="Freeform 252">
                <a:extLst>
                  <a:ext uri="{FF2B5EF4-FFF2-40B4-BE49-F238E27FC236}">
                    <a16:creationId xmlns:a16="http://schemas.microsoft.com/office/drawing/2014/main" id="{6A7C4CEC-AB94-6228-4785-0760DA3D8983}"/>
                  </a:ext>
                </a:extLst>
              </p:cNvPr>
              <p:cNvSpPr/>
              <p:nvPr/>
            </p:nvSpPr>
            <p:spPr bwMode="auto">
              <a:xfrm>
                <a:off x="6398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1" name="Freeform 253">
                <a:extLst>
                  <a:ext uri="{FF2B5EF4-FFF2-40B4-BE49-F238E27FC236}">
                    <a16:creationId xmlns:a16="http://schemas.microsoft.com/office/drawing/2014/main" id="{B545FB3B-0BFD-B82C-F4F4-3F42DE51FF2D}"/>
                  </a:ext>
                </a:extLst>
              </p:cNvPr>
              <p:cNvSpPr/>
              <p:nvPr/>
            </p:nvSpPr>
            <p:spPr bwMode="auto">
              <a:xfrm>
                <a:off x="6583" y="33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2" name="Freeform 254">
                <a:extLst>
                  <a:ext uri="{FF2B5EF4-FFF2-40B4-BE49-F238E27FC236}">
                    <a16:creationId xmlns:a16="http://schemas.microsoft.com/office/drawing/2014/main" id="{F66FA7A2-EC3D-7357-766A-C6EB185EB8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9" y="3305"/>
                <a:ext cx="171" cy="106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3" name="Freeform 255">
                <a:extLst>
                  <a:ext uri="{FF2B5EF4-FFF2-40B4-BE49-F238E27FC236}">
                    <a16:creationId xmlns:a16="http://schemas.microsoft.com/office/drawing/2014/main" id="{382FD3B2-0FCA-6523-8AD6-952E109B22F9}"/>
                  </a:ext>
                </a:extLst>
              </p:cNvPr>
              <p:cNvSpPr/>
              <p:nvPr/>
            </p:nvSpPr>
            <p:spPr bwMode="auto">
              <a:xfrm>
                <a:off x="6649" y="3359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4" name="Freeform 256">
                <a:extLst>
                  <a:ext uri="{FF2B5EF4-FFF2-40B4-BE49-F238E27FC236}">
                    <a16:creationId xmlns:a16="http://schemas.microsoft.com/office/drawing/2014/main" id="{409ABF84-3539-6C26-FCD2-2D4A7DB6731D}"/>
                  </a:ext>
                </a:extLst>
              </p:cNvPr>
              <p:cNvSpPr/>
              <p:nvPr/>
            </p:nvSpPr>
            <p:spPr bwMode="auto">
              <a:xfrm>
                <a:off x="6538" y="34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5" name="Freeform 257">
                <a:extLst>
                  <a:ext uri="{FF2B5EF4-FFF2-40B4-BE49-F238E27FC236}">
                    <a16:creationId xmlns:a16="http://schemas.microsoft.com/office/drawing/2014/main" id="{274C5AA8-E30B-E80D-646E-B462BC1C9349}"/>
                  </a:ext>
                </a:extLst>
              </p:cNvPr>
              <p:cNvSpPr/>
              <p:nvPr/>
            </p:nvSpPr>
            <p:spPr bwMode="auto">
              <a:xfrm>
                <a:off x="6633" y="33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6" name="Oval 258">
                <a:extLst>
                  <a:ext uri="{FF2B5EF4-FFF2-40B4-BE49-F238E27FC236}">
                    <a16:creationId xmlns:a16="http://schemas.microsoft.com/office/drawing/2014/main" id="{44C2C5F7-2475-BCE9-4B41-57C030A44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4" y="197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7" name="Freeform 259">
                <a:extLst>
                  <a:ext uri="{FF2B5EF4-FFF2-40B4-BE49-F238E27FC236}">
                    <a16:creationId xmlns:a16="http://schemas.microsoft.com/office/drawing/2014/main" id="{35A34E59-DE38-C742-E4E8-94E43DF1AD49}"/>
                  </a:ext>
                </a:extLst>
              </p:cNvPr>
              <p:cNvSpPr/>
              <p:nvPr/>
            </p:nvSpPr>
            <p:spPr bwMode="auto">
              <a:xfrm>
                <a:off x="6187" y="19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8" name="Freeform 260">
                <a:extLst>
                  <a:ext uri="{FF2B5EF4-FFF2-40B4-BE49-F238E27FC236}">
                    <a16:creationId xmlns:a16="http://schemas.microsoft.com/office/drawing/2014/main" id="{B6E40A6F-4F30-67A6-3F04-CFA16C693699}"/>
                  </a:ext>
                </a:extLst>
              </p:cNvPr>
              <p:cNvSpPr/>
              <p:nvPr/>
            </p:nvSpPr>
            <p:spPr bwMode="auto">
              <a:xfrm>
                <a:off x="6545" y="3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29" name="Freeform 261">
                <a:extLst>
                  <a:ext uri="{FF2B5EF4-FFF2-40B4-BE49-F238E27FC236}">
                    <a16:creationId xmlns:a16="http://schemas.microsoft.com/office/drawing/2014/main" id="{4BC40ED9-54FE-E02D-0CE5-58AE65F11C69}"/>
                  </a:ext>
                </a:extLst>
              </p:cNvPr>
              <p:cNvSpPr/>
              <p:nvPr/>
            </p:nvSpPr>
            <p:spPr bwMode="auto">
              <a:xfrm>
                <a:off x="6552" y="333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0" name="Freeform 262">
                <a:extLst>
                  <a:ext uri="{FF2B5EF4-FFF2-40B4-BE49-F238E27FC236}">
                    <a16:creationId xmlns:a16="http://schemas.microsoft.com/office/drawing/2014/main" id="{1C96666B-0850-7D9C-C5D3-08E804D6CF1B}"/>
                  </a:ext>
                </a:extLst>
              </p:cNvPr>
              <p:cNvSpPr/>
              <p:nvPr/>
            </p:nvSpPr>
            <p:spPr bwMode="auto">
              <a:xfrm>
                <a:off x="6621" y="331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1" name="Freeform 263">
                <a:extLst>
                  <a:ext uri="{FF2B5EF4-FFF2-40B4-BE49-F238E27FC236}">
                    <a16:creationId xmlns:a16="http://schemas.microsoft.com/office/drawing/2014/main" id="{37E86596-C519-24A0-E85E-CCEB0707A65A}"/>
                  </a:ext>
                </a:extLst>
              </p:cNvPr>
              <p:cNvSpPr/>
              <p:nvPr/>
            </p:nvSpPr>
            <p:spPr bwMode="auto">
              <a:xfrm>
                <a:off x="6524" y="339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2" name="Rectangle 264">
                <a:extLst>
                  <a:ext uri="{FF2B5EF4-FFF2-40B4-BE49-F238E27FC236}">
                    <a16:creationId xmlns:a16="http://schemas.microsoft.com/office/drawing/2014/main" id="{62441B83-B8DD-8D1A-76E0-E6549B12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52" y="3293"/>
                <a:ext cx="1" cy="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3" name="Freeform 265">
                <a:extLst>
                  <a:ext uri="{FF2B5EF4-FFF2-40B4-BE49-F238E27FC236}">
                    <a16:creationId xmlns:a16="http://schemas.microsoft.com/office/drawing/2014/main" id="{F3DF6064-D809-573F-847F-84C994913E40}"/>
                  </a:ext>
                </a:extLst>
              </p:cNvPr>
              <p:cNvSpPr/>
              <p:nvPr/>
            </p:nvSpPr>
            <p:spPr bwMode="auto">
              <a:xfrm>
                <a:off x="6528" y="335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4" name="Freeform 266">
                <a:extLst>
                  <a:ext uri="{FF2B5EF4-FFF2-40B4-BE49-F238E27FC236}">
                    <a16:creationId xmlns:a16="http://schemas.microsoft.com/office/drawing/2014/main" id="{12D633BA-412E-EEBE-8C65-23DBF8D2EB36}"/>
                  </a:ext>
                </a:extLst>
              </p:cNvPr>
              <p:cNvSpPr/>
              <p:nvPr/>
            </p:nvSpPr>
            <p:spPr bwMode="auto">
              <a:xfrm>
                <a:off x="6531" y="3350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5" name="Freeform 267">
                <a:extLst>
                  <a:ext uri="{FF2B5EF4-FFF2-40B4-BE49-F238E27FC236}">
                    <a16:creationId xmlns:a16="http://schemas.microsoft.com/office/drawing/2014/main" id="{93A6F90D-0A18-0F2E-7BB0-9F0A5D35F24A}"/>
                  </a:ext>
                </a:extLst>
              </p:cNvPr>
              <p:cNvSpPr/>
              <p:nvPr/>
            </p:nvSpPr>
            <p:spPr bwMode="auto">
              <a:xfrm>
                <a:off x="6521" y="338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6" name="Freeform 268">
                <a:extLst>
                  <a:ext uri="{FF2B5EF4-FFF2-40B4-BE49-F238E27FC236}">
                    <a16:creationId xmlns:a16="http://schemas.microsoft.com/office/drawing/2014/main" id="{F63D4FD2-41AE-A323-5BFD-5EE0F9FBA137}"/>
                  </a:ext>
                </a:extLst>
              </p:cNvPr>
              <p:cNvSpPr/>
              <p:nvPr/>
            </p:nvSpPr>
            <p:spPr bwMode="auto">
              <a:xfrm>
                <a:off x="6521" y="3395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7" name="Freeform 269">
                <a:extLst>
                  <a:ext uri="{FF2B5EF4-FFF2-40B4-BE49-F238E27FC236}">
                    <a16:creationId xmlns:a16="http://schemas.microsoft.com/office/drawing/2014/main" id="{2CEBD0C5-1B57-F61E-D1B4-245B2820B0FC}"/>
                  </a:ext>
                </a:extLst>
              </p:cNvPr>
              <p:cNvSpPr/>
              <p:nvPr/>
            </p:nvSpPr>
            <p:spPr bwMode="auto">
              <a:xfrm>
                <a:off x="6618" y="33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8" name="Freeform 270">
                <a:extLst>
                  <a:ext uri="{FF2B5EF4-FFF2-40B4-BE49-F238E27FC236}">
                    <a16:creationId xmlns:a16="http://schemas.microsoft.com/office/drawing/2014/main" id="{0DC634B2-B1DE-5FA3-377A-7F11FF58B06F}"/>
                  </a:ext>
                </a:extLst>
              </p:cNvPr>
              <p:cNvSpPr/>
              <p:nvPr/>
            </p:nvSpPr>
            <p:spPr bwMode="auto">
              <a:xfrm>
                <a:off x="6189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39" name="Freeform 271">
                <a:extLst>
                  <a:ext uri="{FF2B5EF4-FFF2-40B4-BE49-F238E27FC236}">
                    <a16:creationId xmlns:a16="http://schemas.microsoft.com/office/drawing/2014/main" id="{25E07840-8CCE-5BC9-2625-B2A678CFF44F}"/>
                  </a:ext>
                </a:extLst>
              </p:cNvPr>
              <p:cNvSpPr/>
              <p:nvPr/>
            </p:nvSpPr>
            <p:spPr bwMode="auto">
              <a:xfrm>
                <a:off x="6531" y="34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0" name="Freeform 272">
                <a:extLst>
                  <a:ext uri="{FF2B5EF4-FFF2-40B4-BE49-F238E27FC236}">
                    <a16:creationId xmlns:a16="http://schemas.microsoft.com/office/drawing/2014/main" id="{28A0FF1A-5B8A-0356-445E-30B5AB86D8C7}"/>
                  </a:ext>
                </a:extLst>
              </p:cNvPr>
              <p:cNvSpPr/>
              <p:nvPr/>
            </p:nvSpPr>
            <p:spPr bwMode="auto">
              <a:xfrm>
                <a:off x="6894" y="2707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1" name="Freeform 273">
                <a:extLst>
                  <a:ext uri="{FF2B5EF4-FFF2-40B4-BE49-F238E27FC236}">
                    <a16:creationId xmlns:a16="http://schemas.microsoft.com/office/drawing/2014/main" id="{FA2245E8-EFFB-7EAD-DEA5-82F7EAC391AF}"/>
                  </a:ext>
                </a:extLst>
              </p:cNvPr>
              <p:cNvSpPr/>
              <p:nvPr/>
            </p:nvSpPr>
            <p:spPr bwMode="auto">
              <a:xfrm>
                <a:off x="6519" y="3378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2" name="Freeform 274">
                <a:extLst>
                  <a:ext uri="{FF2B5EF4-FFF2-40B4-BE49-F238E27FC236}">
                    <a16:creationId xmlns:a16="http://schemas.microsoft.com/office/drawing/2014/main" id="{41D430FA-BAA9-14E9-5313-ECDE75F7E3A3}"/>
                  </a:ext>
                </a:extLst>
              </p:cNvPr>
              <p:cNvSpPr/>
              <p:nvPr/>
            </p:nvSpPr>
            <p:spPr bwMode="auto">
              <a:xfrm>
                <a:off x="6645" y="33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3" name="Freeform 275">
                <a:extLst>
                  <a:ext uri="{FF2B5EF4-FFF2-40B4-BE49-F238E27FC236}">
                    <a16:creationId xmlns:a16="http://schemas.microsoft.com/office/drawing/2014/main" id="{A08048EC-4144-0788-6F08-555E8CC4C9AB}"/>
                  </a:ext>
                </a:extLst>
              </p:cNvPr>
              <p:cNvSpPr/>
              <p:nvPr/>
            </p:nvSpPr>
            <p:spPr bwMode="auto">
              <a:xfrm>
                <a:off x="6187" y="19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4" name="Freeform 276">
                <a:extLst>
                  <a:ext uri="{FF2B5EF4-FFF2-40B4-BE49-F238E27FC236}">
                    <a16:creationId xmlns:a16="http://schemas.microsoft.com/office/drawing/2014/main" id="{35A49BA0-41A3-A071-F1FA-4B98A702E7AF}"/>
                  </a:ext>
                </a:extLst>
              </p:cNvPr>
              <p:cNvSpPr/>
              <p:nvPr/>
            </p:nvSpPr>
            <p:spPr bwMode="auto">
              <a:xfrm>
                <a:off x="6642" y="337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5" name="Freeform 277">
                <a:extLst>
                  <a:ext uri="{FF2B5EF4-FFF2-40B4-BE49-F238E27FC236}">
                    <a16:creationId xmlns:a16="http://schemas.microsoft.com/office/drawing/2014/main" id="{47839376-3DC9-F001-4178-3F891B9F9AFE}"/>
                  </a:ext>
                </a:extLst>
              </p:cNvPr>
              <p:cNvSpPr/>
              <p:nvPr/>
            </p:nvSpPr>
            <p:spPr bwMode="auto">
              <a:xfrm>
                <a:off x="6645" y="33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6" name="Freeform 278">
                <a:extLst>
                  <a:ext uri="{FF2B5EF4-FFF2-40B4-BE49-F238E27FC236}">
                    <a16:creationId xmlns:a16="http://schemas.microsoft.com/office/drawing/2014/main" id="{055EF9CC-6936-2B85-91F2-6A882E59F131}"/>
                  </a:ext>
                </a:extLst>
              </p:cNvPr>
              <p:cNvSpPr/>
              <p:nvPr/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7" name="Freeform 279">
                <a:extLst>
                  <a:ext uri="{FF2B5EF4-FFF2-40B4-BE49-F238E27FC236}">
                    <a16:creationId xmlns:a16="http://schemas.microsoft.com/office/drawing/2014/main" id="{D0021DF3-A122-B6A9-8529-1038ACFD1C61}"/>
                  </a:ext>
                </a:extLst>
              </p:cNvPr>
              <p:cNvSpPr/>
              <p:nvPr/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8" name="Freeform 280">
                <a:extLst>
                  <a:ext uri="{FF2B5EF4-FFF2-40B4-BE49-F238E27FC236}">
                    <a16:creationId xmlns:a16="http://schemas.microsoft.com/office/drawing/2014/main" id="{1DE4753E-DC7B-F4BE-96A0-12A8D50176C0}"/>
                  </a:ext>
                </a:extLst>
              </p:cNvPr>
              <p:cNvSpPr/>
              <p:nvPr/>
            </p:nvSpPr>
            <p:spPr bwMode="auto">
              <a:xfrm>
                <a:off x="6647" y="338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49" name="Freeform 281">
                <a:extLst>
                  <a:ext uri="{FF2B5EF4-FFF2-40B4-BE49-F238E27FC236}">
                    <a16:creationId xmlns:a16="http://schemas.microsoft.com/office/drawing/2014/main" id="{D20C0E88-8E7A-A0AA-F4D4-7D212711739E}"/>
                  </a:ext>
                </a:extLst>
              </p:cNvPr>
              <p:cNvSpPr/>
              <p:nvPr/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0" name="Freeform 282">
                <a:extLst>
                  <a:ext uri="{FF2B5EF4-FFF2-40B4-BE49-F238E27FC236}">
                    <a16:creationId xmlns:a16="http://schemas.microsoft.com/office/drawing/2014/main" id="{91AB716D-8241-E942-913D-C54900A24FBA}"/>
                  </a:ext>
                </a:extLst>
              </p:cNvPr>
              <p:cNvSpPr/>
              <p:nvPr/>
            </p:nvSpPr>
            <p:spPr bwMode="auto">
              <a:xfrm>
                <a:off x="6557" y="2025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1" name="Freeform 283">
                <a:extLst>
                  <a:ext uri="{FF2B5EF4-FFF2-40B4-BE49-F238E27FC236}">
                    <a16:creationId xmlns:a16="http://schemas.microsoft.com/office/drawing/2014/main" id="{890CE761-079D-FDC3-FEF2-0345529E410E}"/>
                  </a:ext>
                </a:extLst>
              </p:cNvPr>
              <p:cNvSpPr/>
              <p:nvPr/>
            </p:nvSpPr>
            <p:spPr bwMode="auto">
              <a:xfrm>
                <a:off x="6286" y="1700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0 h 5"/>
                  <a:gd name="T4" fmla="*/ 0 w 5"/>
                  <a:gd name="T5" fmla="*/ 3 h 5"/>
                  <a:gd name="T6" fmla="*/ 0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2" name="Freeform 284">
                <a:extLst>
                  <a:ext uri="{FF2B5EF4-FFF2-40B4-BE49-F238E27FC236}">
                    <a16:creationId xmlns:a16="http://schemas.microsoft.com/office/drawing/2014/main" id="{BE867DC9-6FC4-7D33-37E5-7652E0E1A14E}"/>
                  </a:ext>
                </a:extLst>
              </p:cNvPr>
              <p:cNvSpPr/>
              <p:nvPr/>
            </p:nvSpPr>
            <p:spPr bwMode="auto">
              <a:xfrm>
                <a:off x="6732" y="1705"/>
                <a:ext cx="10" cy="5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3" name="Freeform 285">
                <a:extLst>
                  <a:ext uri="{FF2B5EF4-FFF2-40B4-BE49-F238E27FC236}">
                    <a16:creationId xmlns:a16="http://schemas.microsoft.com/office/drawing/2014/main" id="{93556902-1646-1B71-58ED-D5588FE66DCE}"/>
                  </a:ext>
                </a:extLst>
              </p:cNvPr>
              <p:cNvSpPr/>
              <p:nvPr/>
            </p:nvSpPr>
            <p:spPr bwMode="auto">
              <a:xfrm>
                <a:off x="6161" y="2072"/>
                <a:ext cx="2" cy="24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4" name="Freeform 286">
                <a:extLst>
                  <a:ext uri="{FF2B5EF4-FFF2-40B4-BE49-F238E27FC236}">
                    <a16:creationId xmlns:a16="http://schemas.microsoft.com/office/drawing/2014/main" id="{2A2C4142-66CF-03A9-C73A-B6B10D4839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44" y="1918"/>
                <a:ext cx="85" cy="102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5" name="Freeform 287">
                <a:extLst>
                  <a:ext uri="{FF2B5EF4-FFF2-40B4-BE49-F238E27FC236}">
                    <a16:creationId xmlns:a16="http://schemas.microsoft.com/office/drawing/2014/main" id="{3F217116-A678-9B6B-72FD-633A206E6A5F}"/>
                  </a:ext>
                </a:extLst>
              </p:cNvPr>
              <p:cNvSpPr/>
              <p:nvPr/>
            </p:nvSpPr>
            <p:spPr bwMode="auto">
              <a:xfrm>
                <a:off x="6199" y="2068"/>
                <a:ext cx="4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6" name="Freeform 288">
                <a:extLst>
                  <a:ext uri="{FF2B5EF4-FFF2-40B4-BE49-F238E27FC236}">
                    <a16:creationId xmlns:a16="http://schemas.microsoft.com/office/drawing/2014/main" id="{C14E1630-8870-EC80-5168-64552F857EE1}"/>
                  </a:ext>
                </a:extLst>
              </p:cNvPr>
              <p:cNvSpPr/>
              <p:nvPr/>
            </p:nvSpPr>
            <p:spPr bwMode="auto">
              <a:xfrm>
                <a:off x="6763" y="1710"/>
                <a:ext cx="5" cy="4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7" name="Freeform 289">
                <a:extLst>
                  <a:ext uri="{FF2B5EF4-FFF2-40B4-BE49-F238E27FC236}">
                    <a16:creationId xmlns:a16="http://schemas.microsoft.com/office/drawing/2014/main" id="{BC07B043-40C4-27FF-1627-E5FE1AFDE3FA}"/>
                  </a:ext>
                </a:extLst>
              </p:cNvPr>
              <p:cNvSpPr/>
              <p:nvPr/>
            </p:nvSpPr>
            <p:spPr bwMode="auto">
              <a:xfrm>
                <a:off x="6182" y="19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8" name="Freeform 290">
                <a:extLst>
                  <a:ext uri="{FF2B5EF4-FFF2-40B4-BE49-F238E27FC236}">
                    <a16:creationId xmlns:a16="http://schemas.microsoft.com/office/drawing/2014/main" id="{62D37D80-49D6-018F-7DDA-82B5E554EF5D}"/>
                  </a:ext>
                </a:extLst>
              </p:cNvPr>
              <p:cNvSpPr/>
              <p:nvPr/>
            </p:nvSpPr>
            <p:spPr bwMode="auto">
              <a:xfrm>
                <a:off x="6917" y="1868"/>
                <a:ext cx="5" cy="5"/>
              </a:xfrm>
              <a:custGeom>
                <a:avLst/>
                <a:gdLst>
                  <a:gd name="T0" fmla="*/ 0 w 5"/>
                  <a:gd name="T1" fmla="*/ 3 h 5"/>
                  <a:gd name="T2" fmla="*/ 3 w 5"/>
                  <a:gd name="T3" fmla="*/ 5 h 5"/>
                  <a:gd name="T4" fmla="*/ 5 w 5"/>
                  <a:gd name="T5" fmla="*/ 0 h 5"/>
                  <a:gd name="T6" fmla="*/ 0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lnTo>
                      <a:pt x="3" y="5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59" name="Freeform 291">
                <a:extLst>
                  <a:ext uri="{FF2B5EF4-FFF2-40B4-BE49-F238E27FC236}">
                    <a16:creationId xmlns:a16="http://schemas.microsoft.com/office/drawing/2014/main" id="{0302742D-987A-4DF8-6045-C22643885E05}"/>
                  </a:ext>
                </a:extLst>
              </p:cNvPr>
              <p:cNvSpPr/>
              <p:nvPr/>
            </p:nvSpPr>
            <p:spPr bwMode="auto">
              <a:xfrm>
                <a:off x="6614" y="265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0" name="Freeform 292">
                <a:extLst>
                  <a:ext uri="{FF2B5EF4-FFF2-40B4-BE49-F238E27FC236}">
                    <a16:creationId xmlns:a16="http://schemas.microsoft.com/office/drawing/2014/main" id="{F5091E4A-3E93-70B4-62D9-236F7230DD49}"/>
                  </a:ext>
                </a:extLst>
              </p:cNvPr>
              <p:cNvSpPr/>
              <p:nvPr/>
            </p:nvSpPr>
            <p:spPr bwMode="auto">
              <a:xfrm>
                <a:off x="6614" y="2670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1" name="Freeform 293">
                <a:extLst>
                  <a:ext uri="{FF2B5EF4-FFF2-40B4-BE49-F238E27FC236}">
                    <a16:creationId xmlns:a16="http://schemas.microsoft.com/office/drawing/2014/main" id="{E50100B5-BD59-C2E0-C22F-378F5EC81B73}"/>
                  </a:ext>
                </a:extLst>
              </p:cNvPr>
              <p:cNvSpPr/>
              <p:nvPr/>
            </p:nvSpPr>
            <p:spPr bwMode="auto">
              <a:xfrm>
                <a:off x="6706" y="245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2" name="Freeform 294">
                <a:extLst>
                  <a:ext uri="{FF2B5EF4-FFF2-40B4-BE49-F238E27FC236}">
                    <a16:creationId xmlns:a16="http://schemas.microsoft.com/office/drawing/2014/main" id="{51418C22-75AA-ED8D-3FEB-0F690420ACB7}"/>
                  </a:ext>
                </a:extLst>
              </p:cNvPr>
              <p:cNvSpPr/>
              <p:nvPr/>
            </p:nvSpPr>
            <p:spPr bwMode="auto">
              <a:xfrm>
                <a:off x="6818" y="239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3" name="Freeform 295">
                <a:extLst>
                  <a:ext uri="{FF2B5EF4-FFF2-40B4-BE49-F238E27FC236}">
                    <a16:creationId xmlns:a16="http://schemas.microsoft.com/office/drawing/2014/main" id="{741CAF45-DD3B-9A67-521A-FCBF71CDC753}"/>
                  </a:ext>
                </a:extLst>
              </p:cNvPr>
              <p:cNvSpPr/>
              <p:nvPr/>
            </p:nvSpPr>
            <p:spPr bwMode="auto">
              <a:xfrm>
                <a:off x="6820" y="2326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4" name="Freeform 296">
                <a:extLst>
                  <a:ext uri="{FF2B5EF4-FFF2-40B4-BE49-F238E27FC236}">
                    <a16:creationId xmlns:a16="http://schemas.microsoft.com/office/drawing/2014/main" id="{27DE6D5B-97BE-9C7A-D679-E86956C44B58}"/>
                  </a:ext>
                </a:extLst>
              </p:cNvPr>
              <p:cNvSpPr/>
              <p:nvPr/>
            </p:nvSpPr>
            <p:spPr bwMode="auto">
              <a:xfrm>
                <a:off x="6196" y="1968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5" name="Oval 297">
                <a:extLst>
                  <a:ext uri="{FF2B5EF4-FFF2-40B4-BE49-F238E27FC236}">
                    <a16:creationId xmlns:a16="http://schemas.microsoft.com/office/drawing/2014/main" id="{B1A29BC3-951F-880A-E782-7FEEB055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7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6" name="Oval 298">
                <a:extLst>
                  <a:ext uri="{FF2B5EF4-FFF2-40B4-BE49-F238E27FC236}">
                    <a16:creationId xmlns:a16="http://schemas.microsoft.com/office/drawing/2014/main" id="{CCD835C9-BCF2-D051-0D8C-4FF5CF307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7" name="Freeform 299">
                <a:extLst>
                  <a:ext uri="{FF2B5EF4-FFF2-40B4-BE49-F238E27FC236}">
                    <a16:creationId xmlns:a16="http://schemas.microsoft.com/office/drawing/2014/main" id="{A778AAF1-694D-1736-E810-D5362B4E35D3}"/>
                  </a:ext>
                </a:extLst>
              </p:cNvPr>
              <p:cNvSpPr/>
              <p:nvPr/>
            </p:nvSpPr>
            <p:spPr bwMode="auto">
              <a:xfrm>
                <a:off x="6187" y="19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8" name="Oval 300">
                <a:extLst>
                  <a:ext uri="{FF2B5EF4-FFF2-40B4-BE49-F238E27FC236}">
                    <a16:creationId xmlns:a16="http://schemas.microsoft.com/office/drawing/2014/main" id="{110830CD-762C-9533-2162-157098E96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2" y="19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69" name="Freeform 301">
                <a:extLst>
                  <a:ext uri="{FF2B5EF4-FFF2-40B4-BE49-F238E27FC236}">
                    <a16:creationId xmlns:a16="http://schemas.microsoft.com/office/drawing/2014/main" id="{CE9D0D48-A0B3-8E87-40ED-C4B9AA70F561}"/>
                  </a:ext>
                </a:extLst>
              </p:cNvPr>
              <p:cNvSpPr/>
              <p:nvPr/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0" name="Freeform 302">
                <a:extLst>
                  <a:ext uri="{FF2B5EF4-FFF2-40B4-BE49-F238E27FC236}">
                    <a16:creationId xmlns:a16="http://schemas.microsoft.com/office/drawing/2014/main" id="{E82CDA36-4298-60E9-CB87-C513959C96D3}"/>
                  </a:ext>
                </a:extLst>
              </p:cNvPr>
              <p:cNvSpPr/>
              <p:nvPr/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1" name="Oval 303">
                <a:extLst>
                  <a:ext uri="{FF2B5EF4-FFF2-40B4-BE49-F238E27FC236}">
                    <a16:creationId xmlns:a16="http://schemas.microsoft.com/office/drawing/2014/main" id="{BFAB67A3-8DE4-7688-BD80-C356C0E3F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2" y="196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2" name="Freeform 304">
                <a:extLst>
                  <a:ext uri="{FF2B5EF4-FFF2-40B4-BE49-F238E27FC236}">
                    <a16:creationId xmlns:a16="http://schemas.microsoft.com/office/drawing/2014/main" id="{963CD06C-B5BE-0B07-08BE-E548E4E3E678}"/>
                  </a:ext>
                </a:extLst>
              </p:cNvPr>
              <p:cNvSpPr/>
              <p:nvPr/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3" name="Freeform 305">
                <a:extLst>
                  <a:ext uri="{FF2B5EF4-FFF2-40B4-BE49-F238E27FC236}">
                    <a16:creationId xmlns:a16="http://schemas.microsoft.com/office/drawing/2014/main" id="{1451143D-685C-941C-DFE1-3DEBE2752F1C}"/>
                  </a:ext>
                </a:extLst>
              </p:cNvPr>
              <p:cNvSpPr/>
              <p:nvPr/>
            </p:nvSpPr>
            <p:spPr bwMode="auto">
              <a:xfrm>
                <a:off x="6187" y="1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4" name="Oval 306">
                <a:extLst>
                  <a:ext uri="{FF2B5EF4-FFF2-40B4-BE49-F238E27FC236}">
                    <a16:creationId xmlns:a16="http://schemas.microsoft.com/office/drawing/2014/main" id="{1B75D7D0-2BF4-82C9-839D-0C44691A0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3" y="1970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5" name="Freeform 307">
                <a:extLst>
                  <a:ext uri="{FF2B5EF4-FFF2-40B4-BE49-F238E27FC236}">
                    <a16:creationId xmlns:a16="http://schemas.microsoft.com/office/drawing/2014/main" id="{36B823F8-6E83-6589-407E-A3A440A00B78}"/>
                  </a:ext>
                </a:extLst>
              </p:cNvPr>
              <p:cNvSpPr/>
              <p:nvPr/>
            </p:nvSpPr>
            <p:spPr bwMode="auto">
              <a:xfrm>
                <a:off x="6611" y="270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6" name="Freeform 308">
                <a:extLst>
                  <a:ext uri="{FF2B5EF4-FFF2-40B4-BE49-F238E27FC236}">
                    <a16:creationId xmlns:a16="http://schemas.microsoft.com/office/drawing/2014/main" id="{70D727F8-ABDA-9262-EE62-743D2C044D10}"/>
                  </a:ext>
                </a:extLst>
              </p:cNvPr>
              <p:cNvSpPr/>
              <p:nvPr/>
            </p:nvSpPr>
            <p:spPr bwMode="auto">
              <a:xfrm>
                <a:off x="6184" y="196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7" name="Freeform 309">
                <a:extLst>
                  <a:ext uri="{FF2B5EF4-FFF2-40B4-BE49-F238E27FC236}">
                    <a16:creationId xmlns:a16="http://schemas.microsoft.com/office/drawing/2014/main" id="{F832E76E-E7A4-D4DB-27BC-3DFF3160FC07}"/>
                  </a:ext>
                </a:extLst>
              </p:cNvPr>
              <p:cNvSpPr/>
              <p:nvPr/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8" name="Freeform 310">
                <a:extLst>
                  <a:ext uri="{FF2B5EF4-FFF2-40B4-BE49-F238E27FC236}">
                    <a16:creationId xmlns:a16="http://schemas.microsoft.com/office/drawing/2014/main" id="{498764C2-4721-CC15-FE29-ED0DC0F1AE35}"/>
                  </a:ext>
                </a:extLst>
              </p:cNvPr>
              <p:cNvSpPr/>
              <p:nvPr/>
            </p:nvSpPr>
            <p:spPr bwMode="auto">
              <a:xfrm>
                <a:off x="6599" y="271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79" name="Freeform 311">
                <a:extLst>
                  <a:ext uri="{FF2B5EF4-FFF2-40B4-BE49-F238E27FC236}">
                    <a16:creationId xmlns:a16="http://schemas.microsoft.com/office/drawing/2014/main" id="{DB3CEC2E-A6DE-487B-E8DD-AE90FB2AD96D}"/>
                  </a:ext>
                </a:extLst>
              </p:cNvPr>
              <p:cNvSpPr/>
              <p:nvPr/>
            </p:nvSpPr>
            <p:spPr bwMode="auto">
              <a:xfrm>
                <a:off x="6441" y="2470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0" name="Freeform 312">
                <a:extLst>
                  <a:ext uri="{FF2B5EF4-FFF2-40B4-BE49-F238E27FC236}">
                    <a16:creationId xmlns:a16="http://schemas.microsoft.com/office/drawing/2014/main" id="{A032D1E8-ADC8-3DFE-DBF4-EE07CA0890FC}"/>
                  </a:ext>
                </a:extLst>
              </p:cNvPr>
              <p:cNvSpPr/>
              <p:nvPr/>
            </p:nvSpPr>
            <p:spPr bwMode="auto">
              <a:xfrm>
                <a:off x="6424" y="2470"/>
                <a:ext cx="9" cy="3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1" name="Freeform 313">
                <a:extLst>
                  <a:ext uri="{FF2B5EF4-FFF2-40B4-BE49-F238E27FC236}">
                    <a16:creationId xmlns:a16="http://schemas.microsoft.com/office/drawing/2014/main" id="{0FA0C617-D9B1-062A-3E4C-A2D0F9CF6C51}"/>
                  </a:ext>
                </a:extLst>
              </p:cNvPr>
              <p:cNvSpPr/>
              <p:nvPr/>
            </p:nvSpPr>
            <p:spPr bwMode="auto">
              <a:xfrm>
                <a:off x="6452" y="247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2" name="Freeform 314">
                <a:extLst>
                  <a:ext uri="{FF2B5EF4-FFF2-40B4-BE49-F238E27FC236}">
                    <a16:creationId xmlns:a16="http://schemas.microsoft.com/office/drawing/2014/main" id="{8DDDAEAA-4FD2-B961-48CF-63189B82247F}"/>
                  </a:ext>
                </a:extLst>
              </p:cNvPr>
              <p:cNvSpPr/>
              <p:nvPr/>
            </p:nvSpPr>
            <p:spPr bwMode="auto">
              <a:xfrm>
                <a:off x="6450" y="247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3" name="Freeform 315">
                <a:extLst>
                  <a:ext uri="{FF2B5EF4-FFF2-40B4-BE49-F238E27FC236}">
                    <a16:creationId xmlns:a16="http://schemas.microsoft.com/office/drawing/2014/main" id="{FD0EE28B-267B-00C8-973A-3DF83D92F4EC}"/>
                  </a:ext>
                </a:extLst>
              </p:cNvPr>
              <p:cNvSpPr/>
              <p:nvPr/>
            </p:nvSpPr>
            <p:spPr bwMode="auto">
              <a:xfrm>
                <a:off x="6450" y="2537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4" name="Freeform 316">
                <a:extLst>
                  <a:ext uri="{FF2B5EF4-FFF2-40B4-BE49-F238E27FC236}">
                    <a16:creationId xmlns:a16="http://schemas.microsoft.com/office/drawing/2014/main" id="{07EE43A9-8EC3-6C98-E2D6-D4D9951E051F}"/>
                  </a:ext>
                </a:extLst>
              </p:cNvPr>
              <p:cNvSpPr/>
              <p:nvPr/>
            </p:nvSpPr>
            <p:spPr bwMode="auto">
              <a:xfrm>
                <a:off x="6455" y="253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5" name="Freeform 317">
                <a:extLst>
                  <a:ext uri="{FF2B5EF4-FFF2-40B4-BE49-F238E27FC236}">
                    <a16:creationId xmlns:a16="http://schemas.microsoft.com/office/drawing/2014/main" id="{6493E1CB-8ED3-A8BC-6AC3-62670F8980F9}"/>
                  </a:ext>
                </a:extLst>
              </p:cNvPr>
              <p:cNvSpPr/>
              <p:nvPr/>
            </p:nvSpPr>
            <p:spPr bwMode="auto">
              <a:xfrm>
                <a:off x="6457" y="2537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6" name="Freeform 318">
                <a:extLst>
                  <a:ext uri="{FF2B5EF4-FFF2-40B4-BE49-F238E27FC236}">
                    <a16:creationId xmlns:a16="http://schemas.microsoft.com/office/drawing/2014/main" id="{C9590D7C-9539-59E8-DAA6-F8F3B00F112B}"/>
                  </a:ext>
                </a:extLst>
              </p:cNvPr>
              <p:cNvSpPr/>
              <p:nvPr/>
            </p:nvSpPr>
            <p:spPr bwMode="auto">
              <a:xfrm>
                <a:off x="6443" y="247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7" name="Freeform 319">
                <a:extLst>
                  <a:ext uri="{FF2B5EF4-FFF2-40B4-BE49-F238E27FC236}">
                    <a16:creationId xmlns:a16="http://schemas.microsoft.com/office/drawing/2014/main" id="{DFBC5CF0-0FEF-78DA-E799-FA1DA11B4119}"/>
                  </a:ext>
                </a:extLst>
              </p:cNvPr>
              <p:cNvSpPr/>
              <p:nvPr/>
            </p:nvSpPr>
            <p:spPr bwMode="auto">
              <a:xfrm>
                <a:off x="6334" y="3127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8" name="Freeform 320">
                <a:extLst>
                  <a:ext uri="{FF2B5EF4-FFF2-40B4-BE49-F238E27FC236}">
                    <a16:creationId xmlns:a16="http://schemas.microsoft.com/office/drawing/2014/main" id="{D5BC01AE-72FF-8C0A-F5F8-945BFE977885}"/>
                  </a:ext>
                </a:extLst>
              </p:cNvPr>
              <p:cNvSpPr/>
              <p:nvPr/>
            </p:nvSpPr>
            <p:spPr bwMode="auto">
              <a:xfrm>
                <a:off x="6336" y="31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89" name="Freeform 321">
                <a:extLst>
                  <a:ext uri="{FF2B5EF4-FFF2-40B4-BE49-F238E27FC236}">
                    <a16:creationId xmlns:a16="http://schemas.microsoft.com/office/drawing/2014/main" id="{FD6DAE33-1D72-DE8D-388C-753F50A6981D}"/>
                  </a:ext>
                </a:extLst>
              </p:cNvPr>
              <p:cNvSpPr/>
              <p:nvPr/>
            </p:nvSpPr>
            <p:spPr bwMode="auto">
              <a:xfrm>
                <a:off x="6521" y="308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0" name="Freeform 322">
                <a:extLst>
                  <a:ext uri="{FF2B5EF4-FFF2-40B4-BE49-F238E27FC236}">
                    <a16:creationId xmlns:a16="http://schemas.microsoft.com/office/drawing/2014/main" id="{E3EAB701-7DEB-4996-654F-81F6BDF4D5EB}"/>
                  </a:ext>
                </a:extLst>
              </p:cNvPr>
              <p:cNvSpPr/>
              <p:nvPr/>
            </p:nvSpPr>
            <p:spPr bwMode="auto">
              <a:xfrm>
                <a:off x="6645" y="3053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1" name="Freeform 323">
                <a:extLst>
                  <a:ext uri="{FF2B5EF4-FFF2-40B4-BE49-F238E27FC236}">
                    <a16:creationId xmlns:a16="http://schemas.microsoft.com/office/drawing/2014/main" id="{D7E9BAAB-A288-53D9-4B0A-15CDF15DCC32}"/>
                  </a:ext>
                </a:extLst>
              </p:cNvPr>
              <p:cNvSpPr/>
              <p:nvPr/>
            </p:nvSpPr>
            <p:spPr bwMode="auto">
              <a:xfrm>
                <a:off x="6604" y="3080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2" name="Freeform 324">
                <a:extLst>
                  <a:ext uri="{FF2B5EF4-FFF2-40B4-BE49-F238E27FC236}">
                    <a16:creationId xmlns:a16="http://schemas.microsoft.com/office/drawing/2014/main" id="{D253553B-D429-8476-1841-0EA5ADBEE99F}"/>
                  </a:ext>
                </a:extLst>
              </p:cNvPr>
              <p:cNvSpPr/>
              <p:nvPr/>
            </p:nvSpPr>
            <p:spPr bwMode="auto">
              <a:xfrm>
                <a:off x="6602" y="273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3" name="Freeform 325">
                <a:extLst>
                  <a:ext uri="{FF2B5EF4-FFF2-40B4-BE49-F238E27FC236}">
                    <a16:creationId xmlns:a16="http://schemas.microsoft.com/office/drawing/2014/main" id="{94391DF7-32C4-B684-451A-1591E82BA859}"/>
                  </a:ext>
                </a:extLst>
              </p:cNvPr>
              <p:cNvSpPr/>
              <p:nvPr/>
            </p:nvSpPr>
            <p:spPr bwMode="auto">
              <a:xfrm>
                <a:off x="6469" y="3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4" name="Freeform 326">
                <a:extLst>
                  <a:ext uri="{FF2B5EF4-FFF2-40B4-BE49-F238E27FC236}">
                    <a16:creationId xmlns:a16="http://schemas.microsoft.com/office/drawing/2014/main" id="{C54BA06E-B0BF-019F-39BF-AF96BD23D55B}"/>
                  </a:ext>
                </a:extLst>
              </p:cNvPr>
              <p:cNvSpPr/>
              <p:nvPr/>
            </p:nvSpPr>
            <p:spPr bwMode="auto">
              <a:xfrm>
                <a:off x="6265" y="2238"/>
                <a:ext cx="10" cy="19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5" name="Freeform 327">
                <a:extLst>
                  <a:ext uri="{FF2B5EF4-FFF2-40B4-BE49-F238E27FC236}">
                    <a16:creationId xmlns:a16="http://schemas.microsoft.com/office/drawing/2014/main" id="{25F81467-018C-259B-0C68-AEB5CFD82B37}"/>
                  </a:ext>
                </a:extLst>
              </p:cNvPr>
              <p:cNvSpPr/>
              <p:nvPr/>
            </p:nvSpPr>
            <p:spPr bwMode="auto">
              <a:xfrm>
                <a:off x="6455" y="253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6" name="Freeform 328">
                <a:extLst>
                  <a:ext uri="{FF2B5EF4-FFF2-40B4-BE49-F238E27FC236}">
                    <a16:creationId xmlns:a16="http://schemas.microsoft.com/office/drawing/2014/main" id="{3AD12FB2-3041-4918-DE66-649ED947DAF2}"/>
                  </a:ext>
                </a:extLst>
              </p:cNvPr>
              <p:cNvSpPr/>
              <p:nvPr/>
            </p:nvSpPr>
            <p:spPr bwMode="auto">
              <a:xfrm>
                <a:off x="6597" y="2734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7" name="Freeform 329">
                <a:extLst>
                  <a:ext uri="{FF2B5EF4-FFF2-40B4-BE49-F238E27FC236}">
                    <a16:creationId xmlns:a16="http://schemas.microsoft.com/office/drawing/2014/main" id="{EBE8976C-EDCC-CF8A-8452-711FEB253289}"/>
                  </a:ext>
                </a:extLst>
              </p:cNvPr>
              <p:cNvSpPr/>
              <p:nvPr/>
            </p:nvSpPr>
            <p:spPr bwMode="auto">
              <a:xfrm>
                <a:off x="6607" y="27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8" name="Freeform 330">
                <a:extLst>
                  <a:ext uri="{FF2B5EF4-FFF2-40B4-BE49-F238E27FC236}">
                    <a16:creationId xmlns:a16="http://schemas.microsoft.com/office/drawing/2014/main" id="{75007E77-F7F0-5B59-1497-AB86F7082E72}"/>
                  </a:ext>
                </a:extLst>
              </p:cNvPr>
              <p:cNvSpPr/>
              <p:nvPr/>
            </p:nvSpPr>
            <p:spPr bwMode="auto">
              <a:xfrm>
                <a:off x="6597" y="2726"/>
                <a:ext cx="12" cy="5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199" name="Freeform 331">
                <a:extLst>
                  <a:ext uri="{FF2B5EF4-FFF2-40B4-BE49-F238E27FC236}">
                    <a16:creationId xmlns:a16="http://schemas.microsoft.com/office/drawing/2014/main" id="{DA3F2833-ACF0-03A5-0FCA-1F08E74E3267}"/>
                  </a:ext>
                </a:extLst>
              </p:cNvPr>
              <p:cNvSpPr/>
              <p:nvPr/>
            </p:nvSpPr>
            <p:spPr bwMode="auto">
              <a:xfrm>
                <a:off x="6452" y="2700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0" name="Freeform 332">
                <a:extLst>
                  <a:ext uri="{FF2B5EF4-FFF2-40B4-BE49-F238E27FC236}">
                    <a16:creationId xmlns:a16="http://schemas.microsoft.com/office/drawing/2014/main" id="{C5EA17DA-F59D-9E1B-6C08-B9BB11775344}"/>
                  </a:ext>
                </a:extLst>
              </p:cNvPr>
              <p:cNvSpPr/>
              <p:nvPr/>
            </p:nvSpPr>
            <p:spPr bwMode="auto">
              <a:xfrm>
                <a:off x="6445" y="2556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1" name="Freeform 333">
                <a:extLst>
                  <a:ext uri="{FF2B5EF4-FFF2-40B4-BE49-F238E27FC236}">
                    <a16:creationId xmlns:a16="http://schemas.microsoft.com/office/drawing/2014/main" id="{6704566F-69F6-19EF-37F9-05B731E98491}"/>
                  </a:ext>
                </a:extLst>
              </p:cNvPr>
              <p:cNvSpPr/>
              <p:nvPr/>
            </p:nvSpPr>
            <p:spPr bwMode="auto">
              <a:xfrm>
                <a:off x="6448" y="254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2" name="Freeform 334">
                <a:extLst>
                  <a:ext uri="{FF2B5EF4-FFF2-40B4-BE49-F238E27FC236}">
                    <a16:creationId xmlns:a16="http://schemas.microsoft.com/office/drawing/2014/main" id="{445DB5B7-8310-9FC8-39D4-61ADC62BE257}"/>
                  </a:ext>
                </a:extLst>
              </p:cNvPr>
              <p:cNvSpPr/>
              <p:nvPr/>
            </p:nvSpPr>
            <p:spPr bwMode="auto">
              <a:xfrm>
                <a:off x="6469" y="2719"/>
                <a:ext cx="5" cy="3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5 w 5"/>
                  <a:gd name="T5" fmla="*/ 0 h 3"/>
                  <a:gd name="T6" fmla="*/ 0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3" name="Freeform 335">
                <a:extLst>
                  <a:ext uri="{FF2B5EF4-FFF2-40B4-BE49-F238E27FC236}">
                    <a16:creationId xmlns:a16="http://schemas.microsoft.com/office/drawing/2014/main" id="{8F966CF7-7344-819F-726C-83A1FAEB3A27}"/>
                  </a:ext>
                </a:extLst>
              </p:cNvPr>
              <p:cNvSpPr/>
              <p:nvPr/>
            </p:nvSpPr>
            <p:spPr bwMode="auto">
              <a:xfrm>
                <a:off x="6452" y="254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4" name="Rectangle 336">
                <a:extLst>
                  <a:ext uri="{FF2B5EF4-FFF2-40B4-BE49-F238E27FC236}">
                    <a16:creationId xmlns:a16="http://schemas.microsoft.com/office/drawing/2014/main" id="{13BEAD66-3BE2-4EEC-1B60-D6C88DB12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2" y="2655"/>
                <a:ext cx="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5" name="Freeform 337">
                <a:extLst>
                  <a:ext uri="{FF2B5EF4-FFF2-40B4-BE49-F238E27FC236}">
                    <a16:creationId xmlns:a16="http://schemas.microsoft.com/office/drawing/2014/main" id="{B7247D9B-9722-DB3B-4D2A-2A0F75576D3F}"/>
                  </a:ext>
                </a:extLst>
              </p:cNvPr>
              <p:cNvSpPr/>
              <p:nvPr/>
            </p:nvSpPr>
            <p:spPr bwMode="auto">
              <a:xfrm>
                <a:off x="6448" y="2560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6" name="Freeform 338">
                <a:extLst>
                  <a:ext uri="{FF2B5EF4-FFF2-40B4-BE49-F238E27FC236}">
                    <a16:creationId xmlns:a16="http://schemas.microsoft.com/office/drawing/2014/main" id="{18745896-FFA5-5F5D-D2C8-21BB526F141A}"/>
                  </a:ext>
                </a:extLst>
              </p:cNvPr>
              <p:cNvSpPr/>
              <p:nvPr/>
            </p:nvSpPr>
            <p:spPr bwMode="auto">
              <a:xfrm>
                <a:off x="6192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7" name="Freeform 339">
                <a:extLst>
                  <a:ext uri="{FF2B5EF4-FFF2-40B4-BE49-F238E27FC236}">
                    <a16:creationId xmlns:a16="http://schemas.microsoft.com/office/drawing/2014/main" id="{06923274-2CC3-FEF2-6C8A-E297E87FF634}"/>
                  </a:ext>
                </a:extLst>
              </p:cNvPr>
              <p:cNvSpPr/>
              <p:nvPr/>
            </p:nvSpPr>
            <p:spPr bwMode="auto">
              <a:xfrm>
                <a:off x="6531" y="24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8" name="Freeform 340">
                <a:extLst>
                  <a:ext uri="{FF2B5EF4-FFF2-40B4-BE49-F238E27FC236}">
                    <a16:creationId xmlns:a16="http://schemas.microsoft.com/office/drawing/2014/main" id="{656CE3AB-EB27-FC06-0E30-2EA84E6BA640}"/>
                  </a:ext>
                </a:extLst>
              </p:cNvPr>
              <p:cNvSpPr/>
              <p:nvPr/>
            </p:nvSpPr>
            <p:spPr bwMode="auto">
              <a:xfrm>
                <a:off x="6388" y="3264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09" name="Freeform 341">
                <a:extLst>
                  <a:ext uri="{FF2B5EF4-FFF2-40B4-BE49-F238E27FC236}">
                    <a16:creationId xmlns:a16="http://schemas.microsoft.com/office/drawing/2014/main" id="{05189094-5CE7-16E9-8224-606C72BD1EB5}"/>
                  </a:ext>
                </a:extLst>
              </p:cNvPr>
              <p:cNvSpPr/>
              <p:nvPr/>
            </p:nvSpPr>
            <p:spPr bwMode="auto">
              <a:xfrm>
                <a:off x="6353" y="3094"/>
                <a:ext cx="446" cy="18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0" name="Freeform 342">
                <a:extLst>
                  <a:ext uri="{FF2B5EF4-FFF2-40B4-BE49-F238E27FC236}">
                    <a16:creationId xmlns:a16="http://schemas.microsoft.com/office/drawing/2014/main" id="{F1D51431-8170-A39B-5733-4E2CA98EC979}"/>
                  </a:ext>
                </a:extLst>
              </p:cNvPr>
              <p:cNvSpPr/>
              <p:nvPr/>
            </p:nvSpPr>
            <p:spPr bwMode="auto">
              <a:xfrm>
                <a:off x="6365" y="321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1" name="Freeform 343">
                <a:extLst>
                  <a:ext uri="{FF2B5EF4-FFF2-40B4-BE49-F238E27FC236}">
                    <a16:creationId xmlns:a16="http://schemas.microsoft.com/office/drawing/2014/main" id="{2556E23A-0655-ADD9-7383-E31B3DD64D94}"/>
                  </a:ext>
                </a:extLst>
              </p:cNvPr>
              <p:cNvSpPr/>
              <p:nvPr/>
            </p:nvSpPr>
            <p:spPr bwMode="auto">
              <a:xfrm>
                <a:off x="6889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2" name="Freeform 344">
                <a:extLst>
                  <a:ext uri="{FF2B5EF4-FFF2-40B4-BE49-F238E27FC236}">
                    <a16:creationId xmlns:a16="http://schemas.microsoft.com/office/drawing/2014/main" id="{0C5DAEFC-75AF-331F-03AC-5CF596BA1C74}"/>
                  </a:ext>
                </a:extLst>
              </p:cNvPr>
              <p:cNvSpPr/>
              <p:nvPr/>
            </p:nvSpPr>
            <p:spPr bwMode="auto">
              <a:xfrm>
                <a:off x="6360" y="322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3" name="Freeform 345">
                <a:extLst>
                  <a:ext uri="{FF2B5EF4-FFF2-40B4-BE49-F238E27FC236}">
                    <a16:creationId xmlns:a16="http://schemas.microsoft.com/office/drawing/2014/main" id="{65A00E50-CEF2-DB34-AEDF-BB83BC28D955}"/>
                  </a:ext>
                </a:extLst>
              </p:cNvPr>
              <p:cNvSpPr/>
              <p:nvPr/>
            </p:nvSpPr>
            <p:spPr bwMode="auto">
              <a:xfrm>
                <a:off x="6609" y="32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4" name="Freeform 346">
                <a:extLst>
                  <a:ext uri="{FF2B5EF4-FFF2-40B4-BE49-F238E27FC236}">
                    <a16:creationId xmlns:a16="http://schemas.microsoft.com/office/drawing/2014/main" id="{CD1D8C17-381F-1774-DABB-1710E07078B0}"/>
                  </a:ext>
                </a:extLst>
              </p:cNvPr>
              <p:cNvSpPr/>
              <p:nvPr/>
            </p:nvSpPr>
            <p:spPr bwMode="auto">
              <a:xfrm>
                <a:off x="6531" y="24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5" name="Freeform 347">
                <a:extLst>
                  <a:ext uri="{FF2B5EF4-FFF2-40B4-BE49-F238E27FC236}">
                    <a16:creationId xmlns:a16="http://schemas.microsoft.com/office/drawing/2014/main" id="{AEDAF57D-4E21-6E18-154E-DCC6C9F478B4}"/>
                  </a:ext>
                </a:extLst>
              </p:cNvPr>
              <p:cNvSpPr/>
              <p:nvPr/>
            </p:nvSpPr>
            <p:spPr bwMode="auto">
              <a:xfrm>
                <a:off x="6960" y="279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6" name="Freeform 348">
                <a:extLst>
                  <a:ext uri="{FF2B5EF4-FFF2-40B4-BE49-F238E27FC236}">
                    <a16:creationId xmlns:a16="http://schemas.microsoft.com/office/drawing/2014/main" id="{80199F4A-19DA-A0BA-B9F8-BE11734A8DAD}"/>
                  </a:ext>
                </a:extLst>
              </p:cNvPr>
              <p:cNvSpPr/>
              <p:nvPr/>
            </p:nvSpPr>
            <p:spPr bwMode="auto">
              <a:xfrm>
                <a:off x="6524" y="246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0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7" name="Freeform 349">
                <a:extLst>
                  <a:ext uri="{FF2B5EF4-FFF2-40B4-BE49-F238E27FC236}">
                    <a16:creationId xmlns:a16="http://schemas.microsoft.com/office/drawing/2014/main" id="{065416AE-00B4-C656-2314-B19C83033926}"/>
                  </a:ext>
                </a:extLst>
              </p:cNvPr>
              <p:cNvSpPr/>
              <p:nvPr/>
            </p:nvSpPr>
            <p:spPr bwMode="auto">
              <a:xfrm>
                <a:off x="6569" y="320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8" name="Freeform 350">
                <a:extLst>
                  <a:ext uri="{FF2B5EF4-FFF2-40B4-BE49-F238E27FC236}">
                    <a16:creationId xmlns:a16="http://schemas.microsoft.com/office/drawing/2014/main" id="{1611545D-695C-709C-E5E3-046ADFDC48C7}"/>
                  </a:ext>
                </a:extLst>
              </p:cNvPr>
              <p:cNvSpPr/>
              <p:nvPr/>
            </p:nvSpPr>
            <p:spPr bwMode="auto">
              <a:xfrm>
                <a:off x="6512" y="2485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19" name="Freeform 351">
                <a:extLst>
                  <a:ext uri="{FF2B5EF4-FFF2-40B4-BE49-F238E27FC236}">
                    <a16:creationId xmlns:a16="http://schemas.microsoft.com/office/drawing/2014/main" id="{85ED4663-1A2B-F6F1-18F4-6317C6BBBCEE}"/>
                  </a:ext>
                </a:extLst>
              </p:cNvPr>
              <p:cNvSpPr/>
              <p:nvPr/>
            </p:nvSpPr>
            <p:spPr bwMode="auto">
              <a:xfrm>
                <a:off x="6460" y="2473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0" name="Freeform 352">
                <a:extLst>
                  <a:ext uri="{FF2B5EF4-FFF2-40B4-BE49-F238E27FC236}">
                    <a16:creationId xmlns:a16="http://schemas.microsoft.com/office/drawing/2014/main" id="{CE346A1D-BD0B-06E6-B09D-CB9AE0AD3FAE}"/>
                  </a:ext>
                </a:extLst>
              </p:cNvPr>
              <p:cNvSpPr/>
              <p:nvPr/>
            </p:nvSpPr>
            <p:spPr bwMode="auto">
              <a:xfrm>
                <a:off x="6462" y="247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1" name="Freeform 353">
                <a:extLst>
                  <a:ext uri="{FF2B5EF4-FFF2-40B4-BE49-F238E27FC236}">
                    <a16:creationId xmlns:a16="http://schemas.microsoft.com/office/drawing/2014/main" id="{FB48B4D9-4B45-C9EC-AA0C-6C8C85AAA25A}"/>
                  </a:ext>
                </a:extLst>
              </p:cNvPr>
              <p:cNvSpPr/>
              <p:nvPr/>
            </p:nvSpPr>
            <p:spPr bwMode="auto">
              <a:xfrm>
                <a:off x="6524" y="2475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2" name="Freeform 354">
                <a:extLst>
                  <a:ext uri="{FF2B5EF4-FFF2-40B4-BE49-F238E27FC236}">
                    <a16:creationId xmlns:a16="http://schemas.microsoft.com/office/drawing/2014/main" id="{464FDA61-4BB0-DD58-89C6-E4EE201B7347}"/>
                  </a:ext>
                </a:extLst>
              </p:cNvPr>
              <p:cNvSpPr/>
              <p:nvPr/>
            </p:nvSpPr>
            <p:spPr bwMode="auto">
              <a:xfrm>
                <a:off x="6386" y="326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3" name="Freeform 355">
                <a:extLst>
                  <a:ext uri="{FF2B5EF4-FFF2-40B4-BE49-F238E27FC236}">
                    <a16:creationId xmlns:a16="http://schemas.microsoft.com/office/drawing/2014/main" id="{A9772B70-3591-9FE4-40EE-461AFA50546D}"/>
                  </a:ext>
                </a:extLst>
              </p:cNvPr>
              <p:cNvSpPr/>
              <p:nvPr/>
            </p:nvSpPr>
            <p:spPr bwMode="auto">
              <a:xfrm>
                <a:off x="6407" y="3272"/>
                <a:ext cx="3" cy="7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4" name="Freeform 356">
                <a:extLst>
                  <a:ext uri="{FF2B5EF4-FFF2-40B4-BE49-F238E27FC236}">
                    <a16:creationId xmlns:a16="http://schemas.microsoft.com/office/drawing/2014/main" id="{66B7C519-DE31-E1C4-4500-29C15ADE59A8}"/>
                  </a:ext>
                </a:extLst>
              </p:cNvPr>
              <p:cNvSpPr/>
              <p:nvPr/>
            </p:nvSpPr>
            <p:spPr bwMode="auto">
              <a:xfrm>
                <a:off x="6374" y="3257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5" name="Freeform 357">
                <a:extLst>
                  <a:ext uri="{FF2B5EF4-FFF2-40B4-BE49-F238E27FC236}">
                    <a16:creationId xmlns:a16="http://schemas.microsoft.com/office/drawing/2014/main" id="{4B10AA67-A8DE-8083-B344-84D7AF221795}"/>
                  </a:ext>
                </a:extLst>
              </p:cNvPr>
              <p:cNvSpPr/>
              <p:nvPr/>
            </p:nvSpPr>
            <p:spPr bwMode="auto">
              <a:xfrm>
                <a:off x="6417" y="327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6" name="Freeform 358">
                <a:extLst>
                  <a:ext uri="{FF2B5EF4-FFF2-40B4-BE49-F238E27FC236}">
                    <a16:creationId xmlns:a16="http://schemas.microsoft.com/office/drawing/2014/main" id="{077CE6DA-F427-ECAC-1A9A-0A6BC3C76F03}"/>
                  </a:ext>
                </a:extLst>
              </p:cNvPr>
              <p:cNvSpPr/>
              <p:nvPr/>
            </p:nvSpPr>
            <p:spPr bwMode="auto">
              <a:xfrm>
                <a:off x="6054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7" name="Freeform 359">
                <a:extLst>
                  <a:ext uri="{FF2B5EF4-FFF2-40B4-BE49-F238E27FC236}">
                    <a16:creationId xmlns:a16="http://schemas.microsoft.com/office/drawing/2014/main" id="{6F9673C8-B613-2125-3CCA-2757CAAA0DF8}"/>
                  </a:ext>
                </a:extLst>
              </p:cNvPr>
              <p:cNvSpPr/>
              <p:nvPr/>
            </p:nvSpPr>
            <p:spPr bwMode="auto">
              <a:xfrm>
                <a:off x="6369" y="3250"/>
                <a:ext cx="3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8" name="Freeform 360">
                <a:extLst>
                  <a:ext uri="{FF2B5EF4-FFF2-40B4-BE49-F238E27FC236}">
                    <a16:creationId xmlns:a16="http://schemas.microsoft.com/office/drawing/2014/main" id="{52C610B1-AC41-6472-228A-76E61AB6C96C}"/>
                  </a:ext>
                </a:extLst>
              </p:cNvPr>
              <p:cNvSpPr/>
              <p:nvPr/>
            </p:nvSpPr>
            <p:spPr bwMode="auto">
              <a:xfrm>
                <a:off x="6573" y="325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29" name="Freeform 361">
                <a:extLst>
                  <a:ext uri="{FF2B5EF4-FFF2-40B4-BE49-F238E27FC236}">
                    <a16:creationId xmlns:a16="http://schemas.microsoft.com/office/drawing/2014/main" id="{C55E9E63-C45E-D65E-D38B-E4976DE6B3E1}"/>
                  </a:ext>
                </a:extLst>
              </p:cNvPr>
              <p:cNvSpPr/>
              <p:nvPr/>
            </p:nvSpPr>
            <p:spPr bwMode="auto">
              <a:xfrm>
                <a:off x="6640" y="322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0" name="Freeform 362">
                <a:extLst>
                  <a:ext uri="{FF2B5EF4-FFF2-40B4-BE49-F238E27FC236}">
                    <a16:creationId xmlns:a16="http://schemas.microsoft.com/office/drawing/2014/main" id="{15DFD129-DBE3-F935-0970-56519D1125D1}"/>
                  </a:ext>
                </a:extLst>
              </p:cNvPr>
              <p:cNvSpPr/>
              <p:nvPr/>
            </p:nvSpPr>
            <p:spPr bwMode="auto">
              <a:xfrm>
                <a:off x="6640" y="32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1" name="Freeform 363">
                <a:extLst>
                  <a:ext uri="{FF2B5EF4-FFF2-40B4-BE49-F238E27FC236}">
                    <a16:creationId xmlns:a16="http://schemas.microsoft.com/office/drawing/2014/main" id="{2796092C-6E8C-A0AC-D0C3-5F8086DD8CB2}"/>
                  </a:ext>
                </a:extLst>
              </p:cNvPr>
              <p:cNvSpPr/>
              <p:nvPr/>
            </p:nvSpPr>
            <p:spPr bwMode="auto">
              <a:xfrm>
                <a:off x="6633" y="323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2" name="Freeform 364">
                <a:extLst>
                  <a:ext uri="{FF2B5EF4-FFF2-40B4-BE49-F238E27FC236}">
                    <a16:creationId xmlns:a16="http://schemas.microsoft.com/office/drawing/2014/main" id="{043C2109-B63F-E705-20AC-0A5E9C433666}"/>
                  </a:ext>
                </a:extLst>
              </p:cNvPr>
              <p:cNvSpPr/>
              <p:nvPr/>
            </p:nvSpPr>
            <p:spPr bwMode="auto">
              <a:xfrm>
                <a:off x="6365" y="3314"/>
                <a:ext cx="4" cy="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3" name="Freeform 365">
                <a:extLst>
                  <a:ext uri="{FF2B5EF4-FFF2-40B4-BE49-F238E27FC236}">
                    <a16:creationId xmlns:a16="http://schemas.microsoft.com/office/drawing/2014/main" id="{C62D86C8-5010-9511-1E29-B53820C5157D}"/>
                  </a:ext>
                </a:extLst>
              </p:cNvPr>
              <p:cNvSpPr/>
              <p:nvPr/>
            </p:nvSpPr>
            <p:spPr bwMode="auto">
              <a:xfrm>
                <a:off x="6640" y="3231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4" name="Freeform 366">
                <a:extLst>
                  <a:ext uri="{FF2B5EF4-FFF2-40B4-BE49-F238E27FC236}">
                    <a16:creationId xmlns:a16="http://schemas.microsoft.com/office/drawing/2014/main" id="{C587BAF2-C6CE-A6D8-F6F8-F78FABB13A26}"/>
                  </a:ext>
                </a:extLst>
              </p:cNvPr>
              <p:cNvSpPr/>
              <p:nvPr/>
            </p:nvSpPr>
            <p:spPr bwMode="auto">
              <a:xfrm>
                <a:off x="6490" y="32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5" name="Freeform 367">
                <a:extLst>
                  <a:ext uri="{FF2B5EF4-FFF2-40B4-BE49-F238E27FC236}">
                    <a16:creationId xmlns:a16="http://schemas.microsoft.com/office/drawing/2014/main" id="{FFA7D6E2-0CFE-1895-E045-BEA9575D5C4C}"/>
                  </a:ext>
                </a:extLst>
              </p:cNvPr>
              <p:cNvSpPr/>
              <p:nvPr/>
            </p:nvSpPr>
            <p:spPr bwMode="auto">
              <a:xfrm>
                <a:off x="6666" y="320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6" name="Rectangle 368">
                <a:extLst>
                  <a:ext uri="{FF2B5EF4-FFF2-40B4-BE49-F238E27FC236}">
                    <a16:creationId xmlns:a16="http://schemas.microsoft.com/office/drawing/2014/main" id="{0374BD28-6F90-E24D-9FD8-7F2B852E0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3" y="2776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7" name="Oval 369">
                <a:extLst>
                  <a:ext uri="{FF2B5EF4-FFF2-40B4-BE49-F238E27FC236}">
                    <a16:creationId xmlns:a16="http://schemas.microsoft.com/office/drawing/2014/main" id="{D71570AA-4261-BE82-123F-E5009BAAD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7" y="225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8" name="Freeform 370">
                <a:extLst>
                  <a:ext uri="{FF2B5EF4-FFF2-40B4-BE49-F238E27FC236}">
                    <a16:creationId xmlns:a16="http://schemas.microsoft.com/office/drawing/2014/main" id="{FD21587B-62F2-4970-8DEF-6F206DB8619D}"/>
                  </a:ext>
                </a:extLst>
              </p:cNvPr>
              <p:cNvSpPr/>
              <p:nvPr/>
            </p:nvSpPr>
            <p:spPr bwMode="auto">
              <a:xfrm>
                <a:off x="6882" y="275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39" name="Freeform 371">
                <a:extLst>
                  <a:ext uri="{FF2B5EF4-FFF2-40B4-BE49-F238E27FC236}">
                    <a16:creationId xmlns:a16="http://schemas.microsoft.com/office/drawing/2014/main" id="{5E690FC7-6F57-7616-433F-DD685BAAA405}"/>
                  </a:ext>
                </a:extLst>
              </p:cNvPr>
              <p:cNvSpPr/>
              <p:nvPr/>
            </p:nvSpPr>
            <p:spPr bwMode="auto">
              <a:xfrm>
                <a:off x="6894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0" name="Freeform 372">
                <a:extLst>
                  <a:ext uri="{FF2B5EF4-FFF2-40B4-BE49-F238E27FC236}">
                    <a16:creationId xmlns:a16="http://schemas.microsoft.com/office/drawing/2014/main" id="{5659B2B4-EA34-424B-1B92-D870CE54D973}"/>
                  </a:ext>
                </a:extLst>
              </p:cNvPr>
              <p:cNvSpPr/>
              <p:nvPr/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1" name="Freeform 373">
                <a:extLst>
                  <a:ext uri="{FF2B5EF4-FFF2-40B4-BE49-F238E27FC236}">
                    <a16:creationId xmlns:a16="http://schemas.microsoft.com/office/drawing/2014/main" id="{2B00F256-17BB-BF67-09AC-DE2454506682}"/>
                  </a:ext>
                </a:extLst>
              </p:cNvPr>
              <p:cNvSpPr/>
              <p:nvPr/>
            </p:nvSpPr>
            <p:spPr bwMode="auto">
              <a:xfrm>
                <a:off x="6879" y="2710"/>
                <a:ext cx="162" cy="130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2" name="Freeform 374">
                <a:extLst>
                  <a:ext uri="{FF2B5EF4-FFF2-40B4-BE49-F238E27FC236}">
                    <a16:creationId xmlns:a16="http://schemas.microsoft.com/office/drawing/2014/main" id="{2300A2EB-D99F-7D4D-FF27-AA60B6F55FA0}"/>
                  </a:ext>
                </a:extLst>
              </p:cNvPr>
              <p:cNvSpPr/>
              <p:nvPr/>
            </p:nvSpPr>
            <p:spPr bwMode="auto">
              <a:xfrm>
                <a:off x="6047" y="225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3" name="Freeform 375">
                <a:extLst>
                  <a:ext uri="{FF2B5EF4-FFF2-40B4-BE49-F238E27FC236}">
                    <a16:creationId xmlns:a16="http://schemas.microsoft.com/office/drawing/2014/main" id="{F61614E4-81C6-EA4D-7A8A-403AB2192EDB}"/>
                  </a:ext>
                </a:extLst>
              </p:cNvPr>
              <p:cNvSpPr/>
              <p:nvPr/>
            </p:nvSpPr>
            <p:spPr bwMode="auto">
              <a:xfrm>
                <a:off x="6882" y="2736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4" name="Freeform 376">
                <a:extLst>
                  <a:ext uri="{FF2B5EF4-FFF2-40B4-BE49-F238E27FC236}">
                    <a16:creationId xmlns:a16="http://schemas.microsoft.com/office/drawing/2014/main" id="{79FDD9D0-5D79-39ED-19BA-26FAA13E3039}"/>
                  </a:ext>
                </a:extLst>
              </p:cNvPr>
              <p:cNvSpPr/>
              <p:nvPr/>
            </p:nvSpPr>
            <p:spPr bwMode="auto">
              <a:xfrm>
                <a:off x="6891" y="271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5" name="Freeform 377">
                <a:extLst>
                  <a:ext uri="{FF2B5EF4-FFF2-40B4-BE49-F238E27FC236}">
                    <a16:creationId xmlns:a16="http://schemas.microsoft.com/office/drawing/2014/main" id="{54656086-19FB-EE5D-DDCB-491C6D43685E}"/>
                  </a:ext>
                </a:extLst>
              </p:cNvPr>
              <p:cNvSpPr/>
              <p:nvPr/>
            </p:nvSpPr>
            <p:spPr bwMode="auto">
              <a:xfrm>
                <a:off x="6047" y="225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6" name="Freeform 378">
                <a:extLst>
                  <a:ext uri="{FF2B5EF4-FFF2-40B4-BE49-F238E27FC236}">
                    <a16:creationId xmlns:a16="http://schemas.microsoft.com/office/drawing/2014/main" id="{61F8C50F-9A8E-E47C-8FA3-875D82358939}"/>
                  </a:ext>
                </a:extLst>
              </p:cNvPr>
              <p:cNvSpPr/>
              <p:nvPr/>
            </p:nvSpPr>
            <p:spPr bwMode="auto">
              <a:xfrm>
                <a:off x="6047" y="22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7" name="Freeform 379">
                <a:extLst>
                  <a:ext uri="{FF2B5EF4-FFF2-40B4-BE49-F238E27FC236}">
                    <a16:creationId xmlns:a16="http://schemas.microsoft.com/office/drawing/2014/main" id="{5A74925C-E932-548F-4BF3-03BC2C7F3DCF}"/>
                  </a:ext>
                </a:extLst>
              </p:cNvPr>
              <p:cNvSpPr/>
              <p:nvPr/>
            </p:nvSpPr>
            <p:spPr bwMode="auto">
              <a:xfrm>
                <a:off x="6882" y="274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8" name="Freeform 380">
                <a:extLst>
                  <a:ext uri="{FF2B5EF4-FFF2-40B4-BE49-F238E27FC236}">
                    <a16:creationId xmlns:a16="http://schemas.microsoft.com/office/drawing/2014/main" id="{530822C0-B7CF-B4E1-3681-C07CAE9B8F02}"/>
                  </a:ext>
                </a:extLst>
              </p:cNvPr>
              <p:cNvSpPr/>
              <p:nvPr/>
            </p:nvSpPr>
            <p:spPr bwMode="auto">
              <a:xfrm>
                <a:off x="6884" y="274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49" name="Oval 381">
                <a:extLst>
                  <a:ext uri="{FF2B5EF4-FFF2-40B4-BE49-F238E27FC236}">
                    <a16:creationId xmlns:a16="http://schemas.microsoft.com/office/drawing/2014/main" id="{BA854A1F-A2F6-0411-4E49-866F2635B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1" y="247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0" name="Freeform 382">
                <a:extLst>
                  <a:ext uri="{FF2B5EF4-FFF2-40B4-BE49-F238E27FC236}">
                    <a16:creationId xmlns:a16="http://schemas.microsoft.com/office/drawing/2014/main" id="{EE49C819-0EBD-5C58-AAE0-F9DAF10D73CC}"/>
                  </a:ext>
                </a:extLst>
              </p:cNvPr>
              <p:cNvSpPr/>
              <p:nvPr/>
            </p:nvSpPr>
            <p:spPr bwMode="auto">
              <a:xfrm>
                <a:off x="6879" y="2741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1" name="Freeform 383">
                <a:extLst>
                  <a:ext uri="{FF2B5EF4-FFF2-40B4-BE49-F238E27FC236}">
                    <a16:creationId xmlns:a16="http://schemas.microsoft.com/office/drawing/2014/main" id="{04B75B7E-5824-6B0F-921D-222FA721C4F5}"/>
                  </a:ext>
                </a:extLst>
              </p:cNvPr>
              <p:cNvSpPr/>
              <p:nvPr/>
            </p:nvSpPr>
            <p:spPr bwMode="auto">
              <a:xfrm>
                <a:off x="6967" y="2788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2" name="Freeform 384">
                <a:extLst>
                  <a:ext uri="{FF2B5EF4-FFF2-40B4-BE49-F238E27FC236}">
                    <a16:creationId xmlns:a16="http://schemas.microsoft.com/office/drawing/2014/main" id="{63C08F68-AE43-5F38-8373-5F4F3F4E74BE}"/>
                  </a:ext>
                </a:extLst>
              </p:cNvPr>
              <p:cNvSpPr/>
              <p:nvPr/>
            </p:nvSpPr>
            <p:spPr bwMode="auto">
              <a:xfrm>
                <a:off x="6960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3" name="Freeform 385">
                <a:extLst>
                  <a:ext uri="{FF2B5EF4-FFF2-40B4-BE49-F238E27FC236}">
                    <a16:creationId xmlns:a16="http://schemas.microsoft.com/office/drawing/2014/main" id="{2431EDE7-FA16-EDE7-B77A-8FEE0CF35493}"/>
                  </a:ext>
                </a:extLst>
              </p:cNvPr>
              <p:cNvSpPr/>
              <p:nvPr/>
            </p:nvSpPr>
            <p:spPr bwMode="auto">
              <a:xfrm>
                <a:off x="6967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4" name="Freeform 386">
                <a:extLst>
                  <a:ext uri="{FF2B5EF4-FFF2-40B4-BE49-F238E27FC236}">
                    <a16:creationId xmlns:a16="http://schemas.microsoft.com/office/drawing/2014/main" id="{89B8BFB5-AEAE-7C3C-C0AB-F209F51CAD1F}"/>
                  </a:ext>
                </a:extLst>
              </p:cNvPr>
              <p:cNvSpPr/>
              <p:nvPr/>
            </p:nvSpPr>
            <p:spPr bwMode="auto">
              <a:xfrm>
                <a:off x="6979" y="2790"/>
                <a:ext cx="2" cy="5"/>
              </a:xfrm>
              <a:custGeom>
                <a:avLst/>
                <a:gdLst>
                  <a:gd name="T0" fmla="*/ 0 w 2"/>
                  <a:gd name="T1" fmla="*/ 5 h 5"/>
                  <a:gd name="T2" fmla="*/ 0 w 2"/>
                  <a:gd name="T3" fmla="*/ 5 h 5"/>
                  <a:gd name="T4" fmla="*/ 2 w 2"/>
                  <a:gd name="T5" fmla="*/ 0 h 5"/>
                  <a:gd name="T6" fmla="*/ 0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5" name="Freeform 387">
                <a:extLst>
                  <a:ext uri="{FF2B5EF4-FFF2-40B4-BE49-F238E27FC236}">
                    <a16:creationId xmlns:a16="http://schemas.microsoft.com/office/drawing/2014/main" id="{C37C76D6-B3FF-774B-FFE1-64C71ACA2288}"/>
                  </a:ext>
                </a:extLst>
              </p:cNvPr>
              <p:cNvSpPr/>
              <p:nvPr/>
            </p:nvSpPr>
            <p:spPr bwMode="auto">
              <a:xfrm>
                <a:off x="6528" y="247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6" name="Freeform 388">
                <a:extLst>
                  <a:ext uri="{FF2B5EF4-FFF2-40B4-BE49-F238E27FC236}">
                    <a16:creationId xmlns:a16="http://schemas.microsoft.com/office/drawing/2014/main" id="{65039ABB-710F-E6DF-CEC0-F86742EEBF6B}"/>
                  </a:ext>
                </a:extLst>
              </p:cNvPr>
              <p:cNvSpPr/>
              <p:nvPr/>
            </p:nvSpPr>
            <p:spPr bwMode="auto">
              <a:xfrm>
                <a:off x="6526" y="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7" name="Freeform 389">
                <a:extLst>
                  <a:ext uri="{FF2B5EF4-FFF2-40B4-BE49-F238E27FC236}">
                    <a16:creationId xmlns:a16="http://schemas.microsoft.com/office/drawing/2014/main" id="{7EA12297-215D-5AA5-2B86-916408FC1E0C}"/>
                  </a:ext>
                </a:extLst>
              </p:cNvPr>
              <p:cNvSpPr/>
              <p:nvPr/>
            </p:nvSpPr>
            <p:spPr bwMode="auto">
              <a:xfrm>
                <a:off x="6955" y="27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8" name="Freeform 390">
                <a:extLst>
                  <a:ext uri="{FF2B5EF4-FFF2-40B4-BE49-F238E27FC236}">
                    <a16:creationId xmlns:a16="http://schemas.microsoft.com/office/drawing/2014/main" id="{B61DC3CF-8623-80A8-4E36-226C640A15E3}"/>
                  </a:ext>
                </a:extLst>
              </p:cNvPr>
              <p:cNvSpPr/>
              <p:nvPr/>
            </p:nvSpPr>
            <p:spPr bwMode="auto">
              <a:xfrm>
                <a:off x="6047" y="22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59" name="Rectangle 391">
                <a:extLst>
                  <a:ext uri="{FF2B5EF4-FFF2-40B4-BE49-F238E27FC236}">
                    <a16:creationId xmlns:a16="http://schemas.microsoft.com/office/drawing/2014/main" id="{4B5D8D3C-49FA-CA2D-5CBD-8307D9E8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7" y="2259"/>
                <a:ext cx="1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0" name="Freeform 392">
                <a:extLst>
                  <a:ext uri="{FF2B5EF4-FFF2-40B4-BE49-F238E27FC236}">
                    <a16:creationId xmlns:a16="http://schemas.microsoft.com/office/drawing/2014/main" id="{1DB6E67E-A737-C3D5-2608-C8BC9E72387E}"/>
                  </a:ext>
                </a:extLst>
              </p:cNvPr>
              <p:cNvSpPr/>
              <p:nvPr/>
            </p:nvSpPr>
            <p:spPr bwMode="auto">
              <a:xfrm>
                <a:off x="6946" y="2724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1" name="Freeform 393">
                <a:extLst>
                  <a:ext uri="{FF2B5EF4-FFF2-40B4-BE49-F238E27FC236}">
                    <a16:creationId xmlns:a16="http://schemas.microsoft.com/office/drawing/2014/main" id="{F09AD47C-734F-DB38-1E7F-D2162AD39ADC}"/>
                  </a:ext>
                </a:extLst>
              </p:cNvPr>
              <p:cNvSpPr/>
              <p:nvPr/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2" name="Freeform 394">
                <a:extLst>
                  <a:ext uri="{FF2B5EF4-FFF2-40B4-BE49-F238E27FC236}">
                    <a16:creationId xmlns:a16="http://schemas.microsoft.com/office/drawing/2014/main" id="{C74B90B5-0054-20A4-5BF1-F4984CB1DC83}"/>
                  </a:ext>
                </a:extLst>
              </p:cNvPr>
              <p:cNvSpPr/>
              <p:nvPr/>
            </p:nvSpPr>
            <p:spPr bwMode="auto">
              <a:xfrm>
                <a:off x="6922" y="27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3" name="Freeform 395">
                <a:extLst>
                  <a:ext uri="{FF2B5EF4-FFF2-40B4-BE49-F238E27FC236}">
                    <a16:creationId xmlns:a16="http://schemas.microsoft.com/office/drawing/2014/main" id="{96C202E5-F619-1C4B-A0A6-CBDF40F5381D}"/>
                  </a:ext>
                </a:extLst>
              </p:cNvPr>
              <p:cNvSpPr/>
              <p:nvPr/>
            </p:nvSpPr>
            <p:spPr bwMode="auto">
              <a:xfrm>
                <a:off x="6277" y="2686"/>
                <a:ext cx="21" cy="14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4" name="Freeform 396">
                <a:extLst>
                  <a:ext uri="{FF2B5EF4-FFF2-40B4-BE49-F238E27FC236}">
                    <a16:creationId xmlns:a16="http://schemas.microsoft.com/office/drawing/2014/main" id="{6BBC16C2-9F3A-57F1-E8D9-F21E8A329DD3}"/>
                  </a:ext>
                </a:extLst>
              </p:cNvPr>
              <p:cNvSpPr/>
              <p:nvPr/>
            </p:nvSpPr>
            <p:spPr bwMode="auto">
              <a:xfrm>
                <a:off x="6073" y="2527"/>
                <a:ext cx="5" cy="7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5" name="Freeform 397">
                <a:extLst>
                  <a:ext uri="{FF2B5EF4-FFF2-40B4-BE49-F238E27FC236}">
                    <a16:creationId xmlns:a16="http://schemas.microsoft.com/office/drawing/2014/main" id="{FC7E7FDC-A6AA-0B53-BFE5-41AD2A81F066}"/>
                  </a:ext>
                </a:extLst>
              </p:cNvPr>
              <p:cNvSpPr/>
              <p:nvPr/>
            </p:nvSpPr>
            <p:spPr bwMode="auto">
              <a:xfrm>
                <a:off x="6059" y="2345"/>
                <a:ext cx="7" cy="5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6" name="Freeform 398">
                <a:extLst>
                  <a:ext uri="{FF2B5EF4-FFF2-40B4-BE49-F238E27FC236}">
                    <a16:creationId xmlns:a16="http://schemas.microsoft.com/office/drawing/2014/main" id="{9F739DFD-AAD4-C27E-EFD9-676946042393}"/>
                  </a:ext>
                </a:extLst>
              </p:cNvPr>
              <p:cNvSpPr/>
              <p:nvPr/>
            </p:nvSpPr>
            <p:spPr bwMode="auto">
              <a:xfrm>
                <a:off x="6116" y="2558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7" name="Freeform 399">
                <a:extLst>
                  <a:ext uri="{FF2B5EF4-FFF2-40B4-BE49-F238E27FC236}">
                    <a16:creationId xmlns:a16="http://schemas.microsoft.com/office/drawing/2014/main" id="{BCF87128-10EC-672C-55C0-937E22E5D828}"/>
                  </a:ext>
                </a:extLst>
              </p:cNvPr>
              <p:cNvSpPr/>
              <p:nvPr/>
            </p:nvSpPr>
            <p:spPr bwMode="auto">
              <a:xfrm>
                <a:off x="6040" y="227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8" name="Freeform 400">
                <a:extLst>
                  <a:ext uri="{FF2B5EF4-FFF2-40B4-BE49-F238E27FC236}">
                    <a16:creationId xmlns:a16="http://schemas.microsoft.com/office/drawing/2014/main" id="{66A5A099-FB4B-79EF-DAD4-13269A6EBBD8}"/>
                  </a:ext>
                </a:extLst>
              </p:cNvPr>
              <p:cNvSpPr/>
              <p:nvPr/>
            </p:nvSpPr>
            <p:spPr bwMode="auto">
              <a:xfrm>
                <a:off x="6040" y="2286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69" name="Freeform 401">
                <a:extLst>
                  <a:ext uri="{FF2B5EF4-FFF2-40B4-BE49-F238E27FC236}">
                    <a16:creationId xmlns:a16="http://schemas.microsoft.com/office/drawing/2014/main" id="{A61F2E87-2573-2617-3619-7AFC60B7F7B9}"/>
                  </a:ext>
                </a:extLst>
              </p:cNvPr>
              <p:cNvSpPr/>
              <p:nvPr/>
            </p:nvSpPr>
            <p:spPr bwMode="auto">
              <a:xfrm>
                <a:off x="6052" y="2340"/>
                <a:ext cx="4" cy="10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0" name="Freeform 402">
                <a:extLst>
                  <a:ext uri="{FF2B5EF4-FFF2-40B4-BE49-F238E27FC236}">
                    <a16:creationId xmlns:a16="http://schemas.microsoft.com/office/drawing/2014/main" id="{104CAF7E-E01F-E240-CD08-50D38895AB72}"/>
                  </a:ext>
                </a:extLst>
              </p:cNvPr>
              <p:cNvSpPr/>
              <p:nvPr/>
            </p:nvSpPr>
            <p:spPr bwMode="auto">
              <a:xfrm>
                <a:off x="6040" y="2278"/>
                <a:ext cx="9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1" name="Freeform 403">
                <a:extLst>
                  <a:ext uri="{FF2B5EF4-FFF2-40B4-BE49-F238E27FC236}">
                    <a16:creationId xmlns:a16="http://schemas.microsoft.com/office/drawing/2014/main" id="{57A223A3-FD90-D313-9A06-3017AA5D0407}"/>
                  </a:ext>
                </a:extLst>
              </p:cNvPr>
              <p:cNvSpPr/>
              <p:nvPr/>
            </p:nvSpPr>
            <p:spPr bwMode="auto">
              <a:xfrm>
                <a:off x="6045" y="228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2" name="Freeform 404">
                <a:extLst>
                  <a:ext uri="{FF2B5EF4-FFF2-40B4-BE49-F238E27FC236}">
                    <a16:creationId xmlns:a16="http://schemas.microsoft.com/office/drawing/2014/main" id="{290FCFD8-0BA9-8883-B8A1-F1F331BB6663}"/>
                  </a:ext>
                </a:extLst>
              </p:cNvPr>
              <p:cNvSpPr/>
              <p:nvPr/>
            </p:nvSpPr>
            <p:spPr bwMode="auto">
              <a:xfrm>
                <a:off x="6322" y="273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273" name="Freeform 405">
                <a:extLst>
                  <a:ext uri="{FF2B5EF4-FFF2-40B4-BE49-F238E27FC236}">
                    <a16:creationId xmlns:a16="http://schemas.microsoft.com/office/drawing/2014/main" id="{1A195637-CD67-7C2D-5DE4-6B16972B473C}"/>
                  </a:ext>
                </a:extLst>
              </p:cNvPr>
              <p:cNvSpPr/>
              <p:nvPr/>
            </p:nvSpPr>
            <p:spPr bwMode="auto">
              <a:xfrm>
                <a:off x="6222" y="2636"/>
                <a:ext cx="7" cy="7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/>
              <a:lstStyle/>
              <a:p>
                <a:endParaRPr lang="zh-CN" altLang="en-US" sz="2880" dirty="0">
                  <a:ea typeface="汉仪丫丫体简" panose="02010604000101010101" pitchFamily="2" charset="-122"/>
                </a:endParaRPr>
              </a:p>
            </p:txBody>
          </p:sp>
        </p:grpSp>
        <p:sp>
          <p:nvSpPr>
            <p:cNvPr id="26" name="Freeform 407">
              <a:extLst>
                <a:ext uri="{FF2B5EF4-FFF2-40B4-BE49-F238E27FC236}">
                  <a16:creationId xmlns:a16="http://schemas.microsoft.com/office/drawing/2014/main" id="{44AE68FA-755B-CFF5-CDE8-DB06EE3A86FE}"/>
                </a:ext>
              </a:extLst>
            </p:cNvPr>
            <p:cNvSpPr/>
            <p:nvPr/>
          </p:nvSpPr>
          <p:spPr bwMode="auto">
            <a:xfrm>
              <a:off x="10033000" y="4324350"/>
              <a:ext cx="6350" cy="79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27" name="Freeform 408">
              <a:extLst>
                <a:ext uri="{FF2B5EF4-FFF2-40B4-BE49-F238E27FC236}">
                  <a16:creationId xmlns:a16="http://schemas.microsoft.com/office/drawing/2014/main" id="{9737223C-F709-AE61-2A76-5DA5635181A1}"/>
                </a:ext>
              </a:extLst>
            </p:cNvPr>
            <p:cNvSpPr/>
            <p:nvPr/>
          </p:nvSpPr>
          <p:spPr bwMode="auto">
            <a:xfrm>
              <a:off x="10013950" y="4297363"/>
              <a:ext cx="19050" cy="26988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28" name="Freeform 409">
              <a:extLst>
                <a:ext uri="{FF2B5EF4-FFF2-40B4-BE49-F238E27FC236}">
                  <a16:creationId xmlns:a16="http://schemas.microsoft.com/office/drawing/2014/main" id="{CCA658A4-250F-775A-47D8-E68F7539C668}"/>
                </a:ext>
              </a:extLst>
            </p:cNvPr>
            <p:cNvSpPr/>
            <p:nvPr/>
          </p:nvSpPr>
          <p:spPr bwMode="auto">
            <a:xfrm>
              <a:off x="10148888" y="5287963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29" name="Freeform 410">
              <a:extLst>
                <a:ext uri="{FF2B5EF4-FFF2-40B4-BE49-F238E27FC236}">
                  <a16:creationId xmlns:a16="http://schemas.microsoft.com/office/drawing/2014/main" id="{6FC2B4EB-380F-C9C3-CA86-09A6E693A83A}"/>
                </a:ext>
              </a:extLst>
            </p:cNvPr>
            <p:cNvSpPr/>
            <p:nvPr/>
          </p:nvSpPr>
          <p:spPr bwMode="auto">
            <a:xfrm>
              <a:off x="9882188" y="3887788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0" name="Freeform 411">
              <a:extLst>
                <a:ext uri="{FF2B5EF4-FFF2-40B4-BE49-F238E27FC236}">
                  <a16:creationId xmlns:a16="http://schemas.microsoft.com/office/drawing/2014/main" id="{F747A272-966D-660E-891B-16607FEF075E}"/>
                </a:ext>
              </a:extLst>
            </p:cNvPr>
            <p:cNvSpPr/>
            <p:nvPr/>
          </p:nvSpPr>
          <p:spPr bwMode="auto">
            <a:xfrm>
              <a:off x="10514013" y="5253038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1" name="Freeform 412">
              <a:extLst>
                <a:ext uri="{FF2B5EF4-FFF2-40B4-BE49-F238E27FC236}">
                  <a16:creationId xmlns:a16="http://schemas.microsoft.com/office/drawing/2014/main" id="{05FC38AA-7AB4-CFD6-5B26-8EAAB23C7065}"/>
                </a:ext>
              </a:extLst>
            </p:cNvPr>
            <p:cNvSpPr/>
            <p:nvPr/>
          </p:nvSpPr>
          <p:spPr bwMode="auto">
            <a:xfrm>
              <a:off x="10280650" y="5222875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2" name="Freeform 413">
              <a:extLst>
                <a:ext uri="{FF2B5EF4-FFF2-40B4-BE49-F238E27FC236}">
                  <a16:creationId xmlns:a16="http://schemas.microsoft.com/office/drawing/2014/main" id="{E6AFAB41-100D-AA5E-9CF0-CB2913C40242}"/>
                </a:ext>
              </a:extLst>
            </p:cNvPr>
            <p:cNvSpPr/>
            <p:nvPr/>
          </p:nvSpPr>
          <p:spPr bwMode="auto">
            <a:xfrm>
              <a:off x="10401300" y="5216525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3" name="Freeform 414">
              <a:extLst>
                <a:ext uri="{FF2B5EF4-FFF2-40B4-BE49-F238E27FC236}">
                  <a16:creationId xmlns:a16="http://schemas.microsoft.com/office/drawing/2014/main" id="{46D320C8-A8C4-28EC-EC21-447CCDA3C2AD}"/>
                </a:ext>
              </a:extLst>
            </p:cNvPr>
            <p:cNvSpPr/>
            <p:nvPr/>
          </p:nvSpPr>
          <p:spPr bwMode="auto">
            <a:xfrm>
              <a:off x="9756775" y="3429000"/>
              <a:ext cx="4762" cy="14288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6" name="Freeform 415">
              <a:extLst>
                <a:ext uri="{FF2B5EF4-FFF2-40B4-BE49-F238E27FC236}">
                  <a16:creationId xmlns:a16="http://schemas.microsoft.com/office/drawing/2014/main" id="{E5501DF7-A23E-B904-6719-94592E421682}"/>
                </a:ext>
              </a:extLst>
            </p:cNvPr>
            <p:cNvSpPr/>
            <p:nvPr/>
          </p:nvSpPr>
          <p:spPr bwMode="auto">
            <a:xfrm>
              <a:off x="10171113" y="5291138"/>
              <a:ext cx="4762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7" name="Freeform 416">
              <a:extLst>
                <a:ext uri="{FF2B5EF4-FFF2-40B4-BE49-F238E27FC236}">
                  <a16:creationId xmlns:a16="http://schemas.microsoft.com/office/drawing/2014/main" id="{761F8843-787C-B7D2-D81E-B9972BE18BDC}"/>
                </a:ext>
              </a:extLst>
            </p:cNvPr>
            <p:cNvSpPr/>
            <p:nvPr/>
          </p:nvSpPr>
          <p:spPr bwMode="auto">
            <a:xfrm>
              <a:off x="10461625" y="52768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8" name="Freeform 417">
              <a:extLst>
                <a:ext uri="{FF2B5EF4-FFF2-40B4-BE49-F238E27FC236}">
                  <a16:creationId xmlns:a16="http://schemas.microsoft.com/office/drawing/2014/main" id="{E7BC3133-0713-7E75-BBF7-E4B098344D19}"/>
                </a:ext>
              </a:extLst>
            </p:cNvPr>
            <p:cNvSpPr/>
            <p:nvPr/>
          </p:nvSpPr>
          <p:spPr bwMode="auto">
            <a:xfrm>
              <a:off x="10502900" y="5268913"/>
              <a:ext cx="0" cy="3175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39" name="Freeform 418">
              <a:extLst>
                <a:ext uri="{FF2B5EF4-FFF2-40B4-BE49-F238E27FC236}">
                  <a16:creationId xmlns:a16="http://schemas.microsoft.com/office/drawing/2014/main" id="{F02EA44A-C2FC-25F2-08B9-D2084E194BEB}"/>
                </a:ext>
              </a:extLst>
            </p:cNvPr>
            <p:cNvSpPr/>
            <p:nvPr/>
          </p:nvSpPr>
          <p:spPr bwMode="auto">
            <a:xfrm>
              <a:off x="9817100" y="31353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0" name="Freeform 419">
              <a:extLst>
                <a:ext uri="{FF2B5EF4-FFF2-40B4-BE49-F238E27FC236}">
                  <a16:creationId xmlns:a16="http://schemas.microsoft.com/office/drawing/2014/main" id="{9313CD99-1465-CF85-0F3D-33E070134ED5}"/>
                </a:ext>
              </a:extLst>
            </p:cNvPr>
            <p:cNvSpPr/>
            <p:nvPr/>
          </p:nvSpPr>
          <p:spPr bwMode="auto">
            <a:xfrm>
              <a:off x="10104438" y="518636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1" name="Freeform 420">
              <a:extLst>
                <a:ext uri="{FF2B5EF4-FFF2-40B4-BE49-F238E27FC236}">
                  <a16:creationId xmlns:a16="http://schemas.microsoft.com/office/drawing/2014/main" id="{B568F411-6AA9-7B3F-1C41-35D3A586B0BA}"/>
                </a:ext>
              </a:extLst>
            </p:cNvPr>
            <p:cNvSpPr/>
            <p:nvPr/>
          </p:nvSpPr>
          <p:spPr bwMode="auto">
            <a:xfrm>
              <a:off x="9874250" y="3071813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2" name="Freeform 421">
              <a:extLst>
                <a:ext uri="{FF2B5EF4-FFF2-40B4-BE49-F238E27FC236}">
                  <a16:creationId xmlns:a16="http://schemas.microsoft.com/office/drawing/2014/main" id="{CAFE4C90-F432-1256-F6B7-7997D5E0A783}"/>
                </a:ext>
              </a:extLst>
            </p:cNvPr>
            <p:cNvSpPr/>
            <p:nvPr/>
          </p:nvSpPr>
          <p:spPr bwMode="auto">
            <a:xfrm>
              <a:off x="9786938" y="3074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3" name="Rectangle 422">
              <a:extLst>
                <a:ext uri="{FF2B5EF4-FFF2-40B4-BE49-F238E27FC236}">
                  <a16:creationId xmlns:a16="http://schemas.microsoft.com/office/drawing/2014/main" id="{BC1A5781-5504-07F2-FA07-871B4EE37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3925" y="3135313"/>
              <a:ext cx="1587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4" name="Freeform 423">
              <a:extLst>
                <a:ext uri="{FF2B5EF4-FFF2-40B4-BE49-F238E27FC236}">
                  <a16:creationId xmlns:a16="http://schemas.microsoft.com/office/drawing/2014/main" id="{7498F552-5409-BC90-34E8-BDF67BABD929}"/>
                </a:ext>
              </a:extLst>
            </p:cNvPr>
            <p:cNvSpPr/>
            <p:nvPr/>
          </p:nvSpPr>
          <p:spPr bwMode="auto">
            <a:xfrm>
              <a:off x="9813925" y="3135313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5" name="Freeform 424">
              <a:extLst>
                <a:ext uri="{FF2B5EF4-FFF2-40B4-BE49-F238E27FC236}">
                  <a16:creationId xmlns:a16="http://schemas.microsoft.com/office/drawing/2014/main" id="{10EFC113-8CD4-A54D-4A9E-93B9F7D2A37E}"/>
                </a:ext>
              </a:extLst>
            </p:cNvPr>
            <p:cNvSpPr/>
            <p:nvPr/>
          </p:nvSpPr>
          <p:spPr bwMode="auto">
            <a:xfrm>
              <a:off x="9813925" y="313531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6" name="Freeform 425">
              <a:extLst>
                <a:ext uri="{FF2B5EF4-FFF2-40B4-BE49-F238E27FC236}">
                  <a16:creationId xmlns:a16="http://schemas.microsoft.com/office/drawing/2014/main" id="{8BEE563C-D00A-4D39-BF33-CCAE017E820F}"/>
                </a:ext>
              </a:extLst>
            </p:cNvPr>
            <p:cNvSpPr/>
            <p:nvPr/>
          </p:nvSpPr>
          <p:spPr bwMode="auto">
            <a:xfrm>
              <a:off x="9893300" y="4184650"/>
              <a:ext cx="11112" cy="11113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7" name="Freeform 426">
              <a:extLst>
                <a:ext uri="{FF2B5EF4-FFF2-40B4-BE49-F238E27FC236}">
                  <a16:creationId xmlns:a16="http://schemas.microsoft.com/office/drawing/2014/main" id="{2FED4BB1-351A-3338-F707-71B0147FFDC0}"/>
                </a:ext>
              </a:extLst>
            </p:cNvPr>
            <p:cNvSpPr/>
            <p:nvPr/>
          </p:nvSpPr>
          <p:spPr bwMode="auto">
            <a:xfrm>
              <a:off x="10017125" y="4764088"/>
              <a:ext cx="3175" cy="1111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8" name="Freeform 427">
              <a:extLst>
                <a:ext uri="{FF2B5EF4-FFF2-40B4-BE49-F238E27FC236}">
                  <a16:creationId xmlns:a16="http://schemas.microsoft.com/office/drawing/2014/main" id="{20AC7BD0-06DB-1312-D72C-D0975AD6C5C7}"/>
                </a:ext>
              </a:extLst>
            </p:cNvPr>
            <p:cNvSpPr/>
            <p:nvPr/>
          </p:nvSpPr>
          <p:spPr bwMode="auto">
            <a:xfrm>
              <a:off x="10028238" y="4752975"/>
              <a:ext cx="7937" cy="4763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49" name="Freeform 428">
              <a:extLst>
                <a:ext uri="{FF2B5EF4-FFF2-40B4-BE49-F238E27FC236}">
                  <a16:creationId xmlns:a16="http://schemas.microsoft.com/office/drawing/2014/main" id="{65E27BE5-7756-DA1D-4FE7-8B0472E0B06F}"/>
                </a:ext>
              </a:extLst>
            </p:cNvPr>
            <p:cNvSpPr/>
            <p:nvPr/>
          </p:nvSpPr>
          <p:spPr bwMode="auto">
            <a:xfrm>
              <a:off x="10013950" y="4752975"/>
              <a:ext cx="19050" cy="7938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0" name="Freeform 429">
              <a:extLst>
                <a:ext uri="{FF2B5EF4-FFF2-40B4-BE49-F238E27FC236}">
                  <a16:creationId xmlns:a16="http://schemas.microsoft.com/office/drawing/2014/main" id="{A86C562A-E740-0A69-13F8-665F85F861EF}"/>
                </a:ext>
              </a:extLst>
            </p:cNvPr>
            <p:cNvSpPr/>
            <p:nvPr/>
          </p:nvSpPr>
          <p:spPr bwMode="auto">
            <a:xfrm>
              <a:off x="10099675" y="4719638"/>
              <a:ext cx="7937" cy="1111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1" name="Freeform 430">
              <a:extLst>
                <a:ext uri="{FF2B5EF4-FFF2-40B4-BE49-F238E27FC236}">
                  <a16:creationId xmlns:a16="http://schemas.microsoft.com/office/drawing/2014/main" id="{D0567192-9D1D-6D9D-4E4A-67B36510B2F3}"/>
                </a:ext>
              </a:extLst>
            </p:cNvPr>
            <p:cNvSpPr/>
            <p:nvPr/>
          </p:nvSpPr>
          <p:spPr bwMode="auto">
            <a:xfrm>
              <a:off x="10110788" y="4745038"/>
              <a:ext cx="7937" cy="30163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2" name="Freeform 431">
              <a:extLst>
                <a:ext uri="{FF2B5EF4-FFF2-40B4-BE49-F238E27FC236}">
                  <a16:creationId xmlns:a16="http://schemas.microsoft.com/office/drawing/2014/main" id="{F7BB2F63-6352-56F3-4BF3-280DE456922D}"/>
                </a:ext>
              </a:extLst>
            </p:cNvPr>
            <p:cNvSpPr/>
            <p:nvPr/>
          </p:nvSpPr>
          <p:spPr bwMode="auto">
            <a:xfrm>
              <a:off x="10107613" y="4722813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3" name="Freeform 432">
              <a:extLst>
                <a:ext uri="{FF2B5EF4-FFF2-40B4-BE49-F238E27FC236}">
                  <a16:creationId xmlns:a16="http://schemas.microsoft.com/office/drawing/2014/main" id="{EF9258BA-1805-2986-19DB-8B87A5B946D3}"/>
                </a:ext>
              </a:extLst>
            </p:cNvPr>
            <p:cNvSpPr/>
            <p:nvPr/>
          </p:nvSpPr>
          <p:spPr bwMode="auto">
            <a:xfrm>
              <a:off x="10110788" y="4711700"/>
              <a:ext cx="12700" cy="22225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4" name="Freeform 433">
              <a:extLst>
                <a:ext uri="{FF2B5EF4-FFF2-40B4-BE49-F238E27FC236}">
                  <a16:creationId xmlns:a16="http://schemas.microsoft.com/office/drawing/2014/main" id="{ACFF908E-82CA-7766-1C23-CBD3FE920F9B}"/>
                </a:ext>
              </a:extLst>
            </p:cNvPr>
            <p:cNvSpPr/>
            <p:nvPr/>
          </p:nvSpPr>
          <p:spPr bwMode="auto">
            <a:xfrm>
              <a:off x="10025063" y="4752975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5" name="Freeform 434">
              <a:extLst>
                <a:ext uri="{FF2B5EF4-FFF2-40B4-BE49-F238E27FC236}">
                  <a16:creationId xmlns:a16="http://schemas.microsoft.com/office/drawing/2014/main" id="{8DC896FD-A585-D1FB-C1C9-B404677C86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7450" y="5054600"/>
              <a:ext cx="681037" cy="258763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6" name="Freeform 435">
              <a:extLst>
                <a:ext uri="{FF2B5EF4-FFF2-40B4-BE49-F238E27FC236}">
                  <a16:creationId xmlns:a16="http://schemas.microsoft.com/office/drawing/2014/main" id="{A3A06C04-E8B3-DD91-6E41-019007B06A7E}"/>
                </a:ext>
              </a:extLst>
            </p:cNvPr>
            <p:cNvSpPr/>
            <p:nvPr/>
          </p:nvSpPr>
          <p:spPr bwMode="auto">
            <a:xfrm>
              <a:off x="10025063" y="4881563"/>
              <a:ext cx="7937" cy="3175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7" name="Freeform 436">
              <a:extLst>
                <a:ext uri="{FF2B5EF4-FFF2-40B4-BE49-F238E27FC236}">
                  <a16:creationId xmlns:a16="http://schemas.microsoft.com/office/drawing/2014/main" id="{622F91AD-A34D-2E6D-5D80-260441B585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1350" y="2778125"/>
              <a:ext cx="1528762" cy="2152650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8" name="Freeform 437">
              <a:extLst>
                <a:ext uri="{FF2B5EF4-FFF2-40B4-BE49-F238E27FC236}">
                  <a16:creationId xmlns:a16="http://schemas.microsoft.com/office/drawing/2014/main" id="{37ED7614-3CDA-AB55-463C-2E9A31068F11}"/>
                </a:ext>
              </a:extLst>
            </p:cNvPr>
            <p:cNvSpPr/>
            <p:nvPr/>
          </p:nvSpPr>
          <p:spPr bwMode="auto">
            <a:xfrm>
              <a:off x="9994900" y="4794250"/>
              <a:ext cx="7937" cy="476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59" name="Freeform 438">
              <a:extLst>
                <a:ext uri="{FF2B5EF4-FFF2-40B4-BE49-F238E27FC236}">
                  <a16:creationId xmlns:a16="http://schemas.microsoft.com/office/drawing/2014/main" id="{5D6B122E-E9B6-E764-ECDA-DF62123E29CE}"/>
                </a:ext>
              </a:extLst>
            </p:cNvPr>
            <p:cNvSpPr/>
            <p:nvPr/>
          </p:nvSpPr>
          <p:spPr bwMode="auto">
            <a:xfrm>
              <a:off x="10002838" y="4794250"/>
              <a:ext cx="6350" cy="793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0" name="Freeform 439">
              <a:extLst>
                <a:ext uri="{FF2B5EF4-FFF2-40B4-BE49-F238E27FC236}">
                  <a16:creationId xmlns:a16="http://schemas.microsoft.com/office/drawing/2014/main" id="{2046472E-F104-4B93-4D0C-FB4FDECA18AE}"/>
                </a:ext>
              </a:extLst>
            </p:cNvPr>
            <p:cNvSpPr/>
            <p:nvPr/>
          </p:nvSpPr>
          <p:spPr bwMode="auto">
            <a:xfrm>
              <a:off x="10387013" y="4486275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1" name="Freeform 440">
              <a:extLst>
                <a:ext uri="{FF2B5EF4-FFF2-40B4-BE49-F238E27FC236}">
                  <a16:creationId xmlns:a16="http://schemas.microsoft.com/office/drawing/2014/main" id="{88620200-6D8A-C14C-DA53-188437C4C4FC}"/>
                </a:ext>
              </a:extLst>
            </p:cNvPr>
            <p:cNvSpPr/>
            <p:nvPr/>
          </p:nvSpPr>
          <p:spPr bwMode="auto">
            <a:xfrm>
              <a:off x="10431463" y="4527550"/>
              <a:ext cx="7937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2" name="Freeform 441">
              <a:extLst>
                <a:ext uri="{FF2B5EF4-FFF2-40B4-BE49-F238E27FC236}">
                  <a16:creationId xmlns:a16="http://schemas.microsoft.com/office/drawing/2014/main" id="{99532E63-6DC6-8115-4E72-8309F058F896}"/>
                </a:ext>
              </a:extLst>
            </p:cNvPr>
            <p:cNvSpPr/>
            <p:nvPr/>
          </p:nvSpPr>
          <p:spPr bwMode="auto">
            <a:xfrm>
              <a:off x="10055225" y="3929063"/>
              <a:ext cx="3175" cy="7938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3" name="Freeform 442">
              <a:extLst>
                <a:ext uri="{FF2B5EF4-FFF2-40B4-BE49-F238E27FC236}">
                  <a16:creationId xmlns:a16="http://schemas.microsoft.com/office/drawing/2014/main" id="{15780B1D-56E4-0981-1907-8BE2D9D2D099}"/>
                </a:ext>
              </a:extLst>
            </p:cNvPr>
            <p:cNvSpPr/>
            <p:nvPr/>
          </p:nvSpPr>
          <p:spPr bwMode="auto">
            <a:xfrm>
              <a:off x="10272713" y="4711700"/>
              <a:ext cx="476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4" name="Freeform 443">
              <a:extLst>
                <a:ext uri="{FF2B5EF4-FFF2-40B4-BE49-F238E27FC236}">
                  <a16:creationId xmlns:a16="http://schemas.microsoft.com/office/drawing/2014/main" id="{7CF9E42C-0D3F-D9FE-0113-3B6D91493086}"/>
                </a:ext>
              </a:extLst>
            </p:cNvPr>
            <p:cNvSpPr/>
            <p:nvPr/>
          </p:nvSpPr>
          <p:spPr bwMode="auto">
            <a:xfrm>
              <a:off x="10269538" y="4673600"/>
              <a:ext cx="7937" cy="4763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5" name="Freeform 444">
              <a:extLst>
                <a:ext uri="{FF2B5EF4-FFF2-40B4-BE49-F238E27FC236}">
                  <a16:creationId xmlns:a16="http://schemas.microsoft.com/office/drawing/2014/main" id="{FD34B05D-287E-3609-509F-5ACACCA36345}"/>
                </a:ext>
              </a:extLst>
            </p:cNvPr>
            <p:cNvSpPr/>
            <p:nvPr/>
          </p:nvSpPr>
          <p:spPr bwMode="auto">
            <a:xfrm>
              <a:off x="10266363" y="4662488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6" name="Freeform 445">
              <a:extLst>
                <a:ext uri="{FF2B5EF4-FFF2-40B4-BE49-F238E27FC236}">
                  <a16:creationId xmlns:a16="http://schemas.microsoft.com/office/drawing/2014/main" id="{7FA6E28D-EFD0-86A4-7532-A03242F95A76}"/>
                </a:ext>
              </a:extLst>
            </p:cNvPr>
            <p:cNvSpPr/>
            <p:nvPr/>
          </p:nvSpPr>
          <p:spPr bwMode="auto">
            <a:xfrm>
              <a:off x="10261600" y="4708525"/>
              <a:ext cx="7937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7" name="Freeform 446">
              <a:extLst>
                <a:ext uri="{FF2B5EF4-FFF2-40B4-BE49-F238E27FC236}">
                  <a16:creationId xmlns:a16="http://schemas.microsoft.com/office/drawing/2014/main" id="{30DF1677-3B1D-92D8-9BC8-58A4F35F4452}"/>
                </a:ext>
              </a:extLst>
            </p:cNvPr>
            <p:cNvSpPr/>
            <p:nvPr/>
          </p:nvSpPr>
          <p:spPr bwMode="auto">
            <a:xfrm>
              <a:off x="10220325" y="4818063"/>
              <a:ext cx="7937" cy="3175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8" name="Freeform 447">
              <a:extLst>
                <a:ext uri="{FF2B5EF4-FFF2-40B4-BE49-F238E27FC236}">
                  <a16:creationId xmlns:a16="http://schemas.microsoft.com/office/drawing/2014/main" id="{BC9355F9-5FA7-6B84-21EC-086F412A58E9}"/>
                </a:ext>
              </a:extLst>
            </p:cNvPr>
            <p:cNvSpPr/>
            <p:nvPr/>
          </p:nvSpPr>
          <p:spPr bwMode="auto">
            <a:xfrm>
              <a:off x="10118725" y="4005263"/>
              <a:ext cx="7937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69" name="Freeform 448">
              <a:extLst>
                <a:ext uri="{FF2B5EF4-FFF2-40B4-BE49-F238E27FC236}">
                  <a16:creationId xmlns:a16="http://schemas.microsoft.com/office/drawing/2014/main" id="{9A882930-4BF6-6759-E639-E38AD17A48D7}"/>
                </a:ext>
              </a:extLst>
            </p:cNvPr>
            <p:cNvSpPr/>
            <p:nvPr/>
          </p:nvSpPr>
          <p:spPr bwMode="auto">
            <a:xfrm>
              <a:off x="10255250" y="4745038"/>
              <a:ext cx="6350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70" name="Freeform 449">
              <a:extLst>
                <a:ext uri="{FF2B5EF4-FFF2-40B4-BE49-F238E27FC236}">
                  <a16:creationId xmlns:a16="http://schemas.microsoft.com/office/drawing/2014/main" id="{D27F67D5-A141-9856-AE6C-3D91644E4357}"/>
                </a:ext>
              </a:extLst>
            </p:cNvPr>
            <p:cNvSpPr/>
            <p:nvPr/>
          </p:nvSpPr>
          <p:spPr bwMode="auto">
            <a:xfrm>
              <a:off x="10220325" y="4810125"/>
              <a:ext cx="11112" cy="317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71" name="Freeform 450">
              <a:extLst>
                <a:ext uri="{FF2B5EF4-FFF2-40B4-BE49-F238E27FC236}">
                  <a16:creationId xmlns:a16="http://schemas.microsoft.com/office/drawing/2014/main" id="{64127A86-D152-027F-E0EB-33143DB463A0}"/>
                </a:ext>
              </a:extLst>
            </p:cNvPr>
            <p:cNvSpPr/>
            <p:nvPr/>
          </p:nvSpPr>
          <p:spPr bwMode="auto">
            <a:xfrm>
              <a:off x="10261600" y="474186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72" name="Freeform 451">
              <a:extLst>
                <a:ext uri="{FF2B5EF4-FFF2-40B4-BE49-F238E27FC236}">
                  <a16:creationId xmlns:a16="http://schemas.microsoft.com/office/drawing/2014/main" id="{318B8D5E-3617-5A8B-4B74-A113F1E3062C}"/>
                </a:ext>
              </a:extLst>
            </p:cNvPr>
            <p:cNvSpPr/>
            <p:nvPr/>
          </p:nvSpPr>
          <p:spPr bwMode="auto">
            <a:xfrm>
              <a:off x="10258425" y="4730750"/>
              <a:ext cx="7937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  <p:sp>
          <p:nvSpPr>
            <p:cNvPr id="73" name="Freeform 452">
              <a:extLst>
                <a:ext uri="{FF2B5EF4-FFF2-40B4-BE49-F238E27FC236}">
                  <a16:creationId xmlns:a16="http://schemas.microsoft.com/office/drawing/2014/main" id="{C64CE656-8930-8998-8599-D5656EE7CDDD}"/>
                </a:ext>
              </a:extLst>
            </p:cNvPr>
            <p:cNvSpPr/>
            <p:nvPr/>
          </p:nvSpPr>
          <p:spPr bwMode="auto">
            <a:xfrm>
              <a:off x="10258425" y="4738688"/>
              <a:ext cx="14287" cy="3175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46304" tIns="73152" rIns="146304" bIns="73152" numCol="1" anchor="t" anchorCtr="0" compatLnSpc="1"/>
            <a:lstStyle/>
            <a:p>
              <a:endParaRPr lang="zh-CN" altLang="en-US" sz="2880" dirty="0"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D0244FF-1F27-ED1B-12E8-DA1C7FAA19CD}"/>
              </a:ext>
            </a:extLst>
          </p:cNvPr>
          <p:cNvGrpSpPr/>
          <p:nvPr/>
        </p:nvGrpSpPr>
        <p:grpSpPr>
          <a:xfrm>
            <a:off x="3433071" y="1793902"/>
            <a:ext cx="6560258" cy="1402272"/>
            <a:chOff x="44026" y="-204402"/>
            <a:chExt cx="5248277" cy="1516609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66F310B-20B9-EAE8-EE01-4ECE17C222D3}"/>
                </a:ext>
              </a:extLst>
            </p:cNvPr>
            <p:cNvGrpSpPr/>
            <p:nvPr/>
          </p:nvGrpSpPr>
          <p:grpSpPr>
            <a:xfrm>
              <a:off x="827584" y="1036143"/>
              <a:ext cx="4464719" cy="140996"/>
              <a:chOff x="617922" y="1097616"/>
              <a:chExt cx="4464719" cy="140996"/>
            </a:xfrm>
          </p:grpSpPr>
          <p:sp>
            <p:nvSpPr>
              <p:cNvPr id="478" name="Freeform 334">
                <a:extLst>
                  <a:ext uri="{FF2B5EF4-FFF2-40B4-BE49-F238E27FC236}">
                    <a16:creationId xmlns:a16="http://schemas.microsoft.com/office/drawing/2014/main" id="{9DAD29E3-EDAE-2F14-6440-32FE84FBD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 flipH="1">
                <a:off x="617922" y="1097616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79" name="Freeform 334">
                <a:extLst>
                  <a:ext uri="{FF2B5EF4-FFF2-40B4-BE49-F238E27FC236}">
                    <a16:creationId xmlns:a16="http://schemas.microsoft.com/office/drawing/2014/main" id="{EE3F8489-C1B7-F3BC-AD09-7052022E79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>
                <a:off x="2796632" y="1097617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</p:grpSp>
        <p:pic>
          <p:nvPicPr>
            <p:cNvPr id="480" name="图片 479">
              <a:extLst>
                <a:ext uri="{FF2B5EF4-FFF2-40B4-BE49-F238E27FC236}">
                  <a16:creationId xmlns:a16="http://schemas.microsoft.com/office/drawing/2014/main" id="{1180C408-03FC-A906-C442-5E53C40B9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350942" flipH="1" flipV="1">
              <a:off x="44026" y="-204402"/>
              <a:ext cx="620092" cy="1516609"/>
            </a:xfrm>
            <a:prstGeom prst="rect">
              <a:avLst/>
            </a:prstGeom>
          </p:spPr>
        </p:pic>
      </p:grpSp>
      <p:sp>
        <p:nvSpPr>
          <p:cNvPr id="481" name="文本框 480">
            <a:extLst>
              <a:ext uri="{FF2B5EF4-FFF2-40B4-BE49-F238E27FC236}">
                <a16:creationId xmlns:a16="http://schemas.microsoft.com/office/drawing/2014/main" id="{2D02875E-8174-BDB6-B55C-074D00675381}"/>
              </a:ext>
            </a:extLst>
          </p:cNvPr>
          <p:cNvSpPr txBox="1"/>
          <p:nvPr/>
        </p:nvSpPr>
        <p:spPr>
          <a:xfrm>
            <a:off x="4351564" y="1853027"/>
            <a:ext cx="5402037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680" dirty="0" err="1">
                <a:ea typeface="汉仪丫丫体简" panose="02010604000101010101" pitchFamily="2" charset="-122"/>
              </a:rPr>
              <a:t>Anactive</a:t>
            </a:r>
            <a:endParaRPr lang="zh-CN" altLang="en-US" sz="7680" dirty="0">
              <a:ea typeface="汉仪丫丫体简" panose="02010604000101010101" pitchFamily="2" charset="-122"/>
            </a:endParaRPr>
          </a:p>
        </p:txBody>
      </p:sp>
      <p:pic>
        <p:nvPicPr>
          <p:cNvPr id="474" name="Picture 19" descr="old_man_lecturing_hg_clr">
            <a:extLst>
              <a:ext uri="{FF2B5EF4-FFF2-40B4-BE49-F238E27FC236}">
                <a16:creationId xmlns:a16="http://schemas.microsoft.com/office/drawing/2014/main" id="{9B120BA6-A493-F65D-8902-DC189A3E5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869" y="258359"/>
            <a:ext cx="5287888" cy="938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5" name="组合 10">
            <a:extLst>
              <a:ext uri="{FF2B5EF4-FFF2-40B4-BE49-F238E27FC236}">
                <a16:creationId xmlns:a16="http://schemas.microsoft.com/office/drawing/2014/main" id="{E3404801-5349-D822-3A58-6732756AACE5}"/>
              </a:ext>
            </a:extLst>
          </p:cNvPr>
          <p:cNvGrpSpPr/>
          <p:nvPr/>
        </p:nvGrpSpPr>
        <p:grpSpPr>
          <a:xfrm>
            <a:off x="3518478" y="3940487"/>
            <a:ext cx="6711195" cy="1625061"/>
            <a:chOff x="44026" y="-204402"/>
            <a:chExt cx="5248277" cy="1516609"/>
          </a:xfrm>
        </p:grpSpPr>
        <p:grpSp>
          <p:nvGrpSpPr>
            <p:cNvPr id="476" name="组合 8">
              <a:extLst>
                <a:ext uri="{FF2B5EF4-FFF2-40B4-BE49-F238E27FC236}">
                  <a16:creationId xmlns:a16="http://schemas.microsoft.com/office/drawing/2014/main" id="{A77C391E-5D11-97BA-0FCE-95B4BE0BAE90}"/>
                </a:ext>
              </a:extLst>
            </p:cNvPr>
            <p:cNvGrpSpPr/>
            <p:nvPr/>
          </p:nvGrpSpPr>
          <p:grpSpPr>
            <a:xfrm>
              <a:off x="827584" y="1036143"/>
              <a:ext cx="4464719" cy="140996"/>
              <a:chOff x="617922" y="1097616"/>
              <a:chExt cx="4464719" cy="140996"/>
            </a:xfrm>
          </p:grpSpPr>
          <p:sp>
            <p:nvSpPr>
              <p:cNvPr id="482" name="Freeform 334">
                <a:extLst>
                  <a:ext uri="{FF2B5EF4-FFF2-40B4-BE49-F238E27FC236}">
                    <a16:creationId xmlns:a16="http://schemas.microsoft.com/office/drawing/2014/main" id="{372295B1-DEE1-66B8-4B89-708286C2A4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 flipH="1">
                <a:off x="617922" y="1097616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83" name="Freeform 334">
                <a:extLst>
                  <a:ext uri="{FF2B5EF4-FFF2-40B4-BE49-F238E27FC236}">
                    <a16:creationId xmlns:a16="http://schemas.microsoft.com/office/drawing/2014/main" id="{871A05E9-9B58-CD3D-EAAA-22D8A01193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>
                <a:off x="2796632" y="1097617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</p:grpSp>
        <p:pic>
          <p:nvPicPr>
            <p:cNvPr id="477" name="图片 479">
              <a:extLst>
                <a:ext uri="{FF2B5EF4-FFF2-40B4-BE49-F238E27FC236}">
                  <a16:creationId xmlns:a16="http://schemas.microsoft.com/office/drawing/2014/main" id="{8A75CBF8-FFC7-D696-33D6-E6C461326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350942" flipH="1" flipV="1">
              <a:off x="44026" y="-204402"/>
              <a:ext cx="620092" cy="1516609"/>
            </a:xfrm>
            <a:prstGeom prst="rect">
              <a:avLst/>
            </a:prstGeom>
          </p:spPr>
        </p:pic>
      </p:grpSp>
      <p:grpSp>
        <p:nvGrpSpPr>
          <p:cNvPr id="484" name="组合 10">
            <a:extLst>
              <a:ext uri="{FF2B5EF4-FFF2-40B4-BE49-F238E27FC236}">
                <a16:creationId xmlns:a16="http://schemas.microsoft.com/office/drawing/2014/main" id="{CDBB4A7D-8086-72AB-A7FA-D2A83DD006A6}"/>
              </a:ext>
            </a:extLst>
          </p:cNvPr>
          <p:cNvGrpSpPr/>
          <p:nvPr/>
        </p:nvGrpSpPr>
        <p:grpSpPr>
          <a:xfrm>
            <a:off x="3627957" y="6352889"/>
            <a:ext cx="6223298" cy="1505134"/>
            <a:chOff x="44026" y="-204402"/>
            <a:chExt cx="5248277" cy="1516609"/>
          </a:xfrm>
        </p:grpSpPr>
        <p:grpSp>
          <p:nvGrpSpPr>
            <p:cNvPr id="485" name="组合 8">
              <a:extLst>
                <a:ext uri="{FF2B5EF4-FFF2-40B4-BE49-F238E27FC236}">
                  <a16:creationId xmlns:a16="http://schemas.microsoft.com/office/drawing/2014/main" id="{B22D729C-E374-32B2-3CD2-99A952F8D7EF}"/>
                </a:ext>
              </a:extLst>
            </p:cNvPr>
            <p:cNvGrpSpPr/>
            <p:nvPr/>
          </p:nvGrpSpPr>
          <p:grpSpPr>
            <a:xfrm>
              <a:off x="827584" y="1036143"/>
              <a:ext cx="4464719" cy="140996"/>
              <a:chOff x="617922" y="1097616"/>
              <a:chExt cx="4464719" cy="140996"/>
            </a:xfrm>
          </p:grpSpPr>
          <p:sp>
            <p:nvSpPr>
              <p:cNvPr id="487" name="Freeform 334">
                <a:extLst>
                  <a:ext uri="{FF2B5EF4-FFF2-40B4-BE49-F238E27FC236}">
                    <a16:creationId xmlns:a16="http://schemas.microsoft.com/office/drawing/2014/main" id="{3693F6A1-F4FA-FE31-69E0-1608DB0FFD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 flipH="1">
                <a:off x="617922" y="1097616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  <p:sp>
            <p:nvSpPr>
              <p:cNvPr id="488" name="Freeform 334">
                <a:extLst>
                  <a:ext uri="{FF2B5EF4-FFF2-40B4-BE49-F238E27FC236}">
                    <a16:creationId xmlns:a16="http://schemas.microsoft.com/office/drawing/2014/main" id="{B523883D-06F3-6A56-C931-EE75EC60FC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>
                <a:off x="2796632" y="1097617"/>
                <a:ext cx="2286009" cy="140995"/>
              </a:xfrm>
              <a:custGeom>
                <a:avLst/>
                <a:gdLst>
                  <a:gd name="T0" fmla="*/ 32 w 1069"/>
                  <a:gd name="T1" fmla="*/ 50 h 77"/>
                  <a:gd name="T2" fmla="*/ 29 w 1069"/>
                  <a:gd name="T3" fmla="*/ 17 h 77"/>
                  <a:gd name="T4" fmla="*/ 87 w 1069"/>
                  <a:gd name="T5" fmla="*/ 15 h 77"/>
                  <a:gd name="T6" fmla="*/ 108 w 1069"/>
                  <a:gd name="T7" fmla="*/ 20 h 77"/>
                  <a:gd name="T8" fmla="*/ 148 w 1069"/>
                  <a:gd name="T9" fmla="*/ 19 h 77"/>
                  <a:gd name="T10" fmla="*/ 191 w 1069"/>
                  <a:gd name="T11" fmla="*/ 13 h 77"/>
                  <a:gd name="T12" fmla="*/ 241 w 1069"/>
                  <a:gd name="T13" fmla="*/ 12 h 77"/>
                  <a:gd name="T14" fmla="*/ 285 w 1069"/>
                  <a:gd name="T15" fmla="*/ 10 h 77"/>
                  <a:gd name="T16" fmla="*/ 325 w 1069"/>
                  <a:gd name="T17" fmla="*/ 23 h 77"/>
                  <a:gd name="T18" fmla="*/ 385 w 1069"/>
                  <a:gd name="T19" fmla="*/ 9 h 77"/>
                  <a:gd name="T20" fmla="*/ 405 w 1069"/>
                  <a:gd name="T21" fmla="*/ 24 h 77"/>
                  <a:gd name="T22" fmla="*/ 449 w 1069"/>
                  <a:gd name="T23" fmla="*/ 12 h 77"/>
                  <a:gd name="T24" fmla="*/ 488 w 1069"/>
                  <a:gd name="T25" fmla="*/ 17 h 77"/>
                  <a:gd name="T26" fmla="*/ 530 w 1069"/>
                  <a:gd name="T27" fmla="*/ 14 h 77"/>
                  <a:gd name="T28" fmla="*/ 587 w 1069"/>
                  <a:gd name="T29" fmla="*/ 8 h 77"/>
                  <a:gd name="T30" fmla="*/ 621 w 1069"/>
                  <a:gd name="T31" fmla="*/ 19 h 77"/>
                  <a:gd name="T32" fmla="*/ 677 w 1069"/>
                  <a:gd name="T33" fmla="*/ 20 h 77"/>
                  <a:gd name="T34" fmla="*/ 716 w 1069"/>
                  <a:gd name="T35" fmla="*/ 15 h 77"/>
                  <a:gd name="T36" fmla="*/ 761 w 1069"/>
                  <a:gd name="T37" fmla="*/ 17 h 77"/>
                  <a:gd name="T38" fmla="*/ 816 w 1069"/>
                  <a:gd name="T39" fmla="*/ 9 h 77"/>
                  <a:gd name="T40" fmla="*/ 850 w 1069"/>
                  <a:gd name="T41" fmla="*/ 15 h 77"/>
                  <a:gd name="T42" fmla="*/ 890 w 1069"/>
                  <a:gd name="T43" fmla="*/ 9 h 77"/>
                  <a:gd name="T44" fmla="*/ 939 w 1069"/>
                  <a:gd name="T45" fmla="*/ 15 h 77"/>
                  <a:gd name="T46" fmla="*/ 981 w 1069"/>
                  <a:gd name="T47" fmla="*/ 29 h 77"/>
                  <a:gd name="T48" fmla="*/ 1010 w 1069"/>
                  <a:gd name="T49" fmla="*/ 27 h 77"/>
                  <a:gd name="T50" fmla="*/ 1044 w 1069"/>
                  <a:gd name="T51" fmla="*/ 53 h 77"/>
                  <a:gd name="T52" fmla="*/ 1051 w 1069"/>
                  <a:gd name="T53" fmla="*/ 58 h 77"/>
                  <a:gd name="T54" fmla="*/ 1010 w 1069"/>
                  <a:gd name="T55" fmla="*/ 69 h 77"/>
                  <a:gd name="T56" fmla="*/ 981 w 1069"/>
                  <a:gd name="T57" fmla="*/ 61 h 77"/>
                  <a:gd name="T58" fmla="*/ 928 w 1069"/>
                  <a:gd name="T59" fmla="*/ 42 h 77"/>
                  <a:gd name="T60" fmla="*/ 866 w 1069"/>
                  <a:gd name="T61" fmla="*/ 59 h 77"/>
                  <a:gd name="T62" fmla="*/ 832 w 1069"/>
                  <a:gd name="T63" fmla="*/ 53 h 77"/>
                  <a:gd name="T64" fmla="*/ 806 w 1069"/>
                  <a:gd name="T65" fmla="*/ 59 h 77"/>
                  <a:gd name="T66" fmla="*/ 756 w 1069"/>
                  <a:gd name="T67" fmla="*/ 59 h 77"/>
                  <a:gd name="T68" fmla="*/ 716 w 1069"/>
                  <a:gd name="T69" fmla="*/ 47 h 77"/>
                  <a:gd name="T70" fmla="*/ 665 w 1069"/>
                  <a:gd name="T71" fmla="*/ 40 h 77"/>
                  <a:gd name="T72" fmla="*/ 629 w 1069"/>
                  <a:gd name="T73" fmla="*/ 50 h 77"/>
                  <a:gd name="T74" fmla="*/ 584 w 1069"/>
                  <a:gd name="T75" fmla="*/ 62 h 77"/>
                  <a:gd name="T76" fmla="*/ 533 w 1069"/>
                  <a:gd name="T77" fmla="*/ 55 h 77"/>
                  <a:gd name="T78" fmla="*/ 481 w 1069"/>
                  <a:gd name="T79" fmla="*/ 50 h 77"/>
                  <a:gd name="T80" fmla="*/ 455 w 1069"/>
                  <a:gd name="T81" fmla="*/ 42 h 77"/>
                  <a:gd name="T82" fmla="*/ 412 w 1069"/>
                  <a:gd name="T83" fmla="*/ 62 h 77"/>
                  <a:gd name="T84" fmla="*/ 359 w 1069"/>
                  <a:gd name="T85" fmla="*/ 57 h 77"/>
                  <a:gd name="T86" fmla="*/ 321 w 1069"/>
                  <a:gd name="T87" fmla="*/ 56 h 77"/>
                  <a:gd name="T88" fmla="*/ 283 w 1069"/>
                  <a:gd name="T89" fmla="*/ 59 h 77"/>
                  <a:gd name="T90" fmla="*/ 246 w 1069"/>
                  <a:gd name="T91" fmla="*/ 62 h 77"/>
                  <a:gd name="T92" fmla="*/ 203 w 1069"/>
                  <a:gd name="T93" fmla="*/ 58 h 77"/>
                  <a:gd name="T94" fmla="*/ 174 w 1069"/>
                  <a:gd name="T95" fmla="*/ 63 h 77"/>
                  <a:gd name="T96" fmla="*/ 153 w 1069"/>
                  <a:gd name="T97" fmla="*/ 58 h 77"/>
                  <a:gd name="T98" fmla="*/ 115 w 1069"/>
                  <a:gd name="T99" fmla="*/ 57 h 77"/>
                  <a:gd name="T100" fmla="*/ 364 w 1069"/>
                  <a:gd name="T101" fmla="*/ 18 h 77"/>
                  <a:gd name="T102" fmla="*/ 13 w 1069"/>
                  <a:gd name="T103" fmla="*/ 43 h 77"/>
                  <a:gd name="T104" fmla="*/ 179 w 1069"/>
                  <a:gd name="T105" fmla="*/ 29 h 77"/>
                  <a:gd name="T106" fmla="*/ 233 w 1069"/>
                  <a:gd name="T107" fmla="*/ 45 h 77"/>
                  <a:gd name="T108" fmla="*/ 276 w 1069"/>
                  <a:gd name="T109" fmla="*/ 32 h 77"/>
                  <a:gd name="T110" fmla="*/ 404 w 1069"/>
                  <a:gd name="T111" fmla="*/ 35 h 77"/>
                  <a:gd name="T112" fmla="*/ 479 w 1069"/>
                  <a:gd name="T113" fmla="*/ 39 h 77"/>
                  <a:gd name="T114" fmla="*/ 612 w 1069"/>
                  <a:gd name="T115" fmla="*/ 27 h 77"/>
                  <a:gd name="T116" fmla="*/ 736 w 1069"/>
                  <a:gd name="T117" fmla="*/ 44 h 77"/>
                  <a:gd name="T118" fmla="*/ 789 w 1069"/>
                  <a:gd name="T119" fmla="*/ 31 h 77"/>
                  <a:gd name="T120" fmla="*/ 800 w 1069"/>
                  <a:gd name="T121" fmla="*/ 29 h 77"/>
                  <a:gd name="T122" fmla="*/ 894 w 1069"/>
                  <a:gd name="T123" fmla="*/ 41 h 77"/>
                  <a:gd name="T124" fmla="*/ 955 w 1069"/>
                  <a:gd name="T125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77">
                    <a:moveTo>
                      <a:pt x="63" y="56"/>
                    </a:moveTo>
                    <a:cubicBezTo>
                      <a:pt x="62" y="56"/>
                      <a:pt x="60" y="55"/>
                      <a:pt x="60" y="55"/>
                    </a:cubicBezTo>
                    <a:cubicBezTo>
                      <a:pt x="60" y="55"/>
                      <a:pt x="62" y="52"/>
                      <a:pt x="62" y="52"/>
                    </a:cubicBezTo>
                    <a:cubicBezTo>
                      <a:pt x="62" y="52"/>
                      <a:pt x="64" y="54"/>
                      <a:pt x="64" y="54"/>
                    </a:cubicBezTo>
                    <a:cubicBezTo>
                      <a:pt x="65" y="54"/>
                      <a:pt x="66" y="52"/>
                      <a:pt x="66" y="52"/>
                    </a:cubicBezTo>
                    <a:cubicBezTo>
                      <a:pt x="66" y="52"/>
                      <a:pt x="67" y="50"/>
                      <a:pt x="68" y="50"/>
                    </a:cubicBezTo>
                    <a:cubicBezTo>
                      <a:pt x="68" y="50"/>
                      <a:pt x="70" y="51"/>
                      <a:pt x="70" y="51"/>
                    </a:cubicBezTo>
                    <a:cubicBezTo>
                      <a:pt x="70" y="51"/>
                      <a:pt x="72" y="53"/>
                      <a:pt x="72" y="53"/>
                    </a:cubicBezTo>
                    <a:cubicBezTo>
                      <a:pt x="72" y="53"/>
                      <a:pt x="74" y="51"/>
                      <a:pt x="74" y="51"/>
                    </a:cubicBezTo>
                    <a:cubicBezTo>
                      <a:pt x="74" y="50"/>
                      <a:pt x="72" y="50"/>
                      <a:pt x="72" y="49"/>
                    </a:cubicBezTo>
                    <a:cubicBezTo>
                      <a:pt x="72" y="49"/>
                      <a:pt x="73" y="47"/>
                      <a:pt x="73" y="47"/>
                    </a:cubicBezTo>
                    <a:cubicBezTo>
                      <a:pt x="73" y="47"/>
                      <a:pt x="71" y="45"/>
                      <a:pt x="71" y="45"/>
                    </a:cubicBezTo>
                    <a:cubicBezTo>
                      <a:pt x="71" y="46"/>
                      <a:pt x="70" y="47"/>
                      <a:pt x="69" y="47"/>
                    </a:cubicBezTo>
                    <a:cubicBezTo>
                      <a:pt x="69" y="48"/>
                      <a:pt x="68" y="50"/>
                      <a:pt x="68" y="50"/>
                    </a:cubicBezTo>
                    <a:cubicBezTo>
                      <a:pt x="67" y="50"/>
                      <a:pt x="66" y="48"/>
                      <a:pt x="66" y="48"/>
                    </a:cubicBezTo>
                    <a:cubicBezTo>
                      <a:pt x="65" y="48"/>
                      <a:pt x="64" y="50"/>
                      <a:pt x="64" y="50"/>
                    </a:cubicBezTo>
                    <a:cubicBezTo>
                      <a:pt x="63" y="51"/>
                      <a:pt x="63" y="52"/>
                      <a:pt x="62" y="52"/>
                    </a:cubicBezTo>
                    <a:cubicBezTo>
                      <a:pt x="62" y="53"/>
                      <a:pt x="60" y="51"/>
                      <a:pt x="60" y="51"/>
                    </a:cubicBezTo>
                    <a:cubicBezTo>
                      <a:pt x="60" y="51"/>
                      <a:pt x="58" y="53"/>
                      <a:pt x="58" y="53"/>
                    </a:cubicBezTo>
                    <a:cubicBezTo>
                      <a:pt x="58" y="53"/>
                      <a:pt x="57" y="55"/>
                      <a:pt x="56" y="55"/>
                    </a:cubicBezTo>
                    <a:cubicBezTo>
                      <a:pt x="56" y="55"/>
                      <a:pt x="55" y="54"/>
                      <a:pt x="54" y="53"/>
                    </a:cubicBezTo>
                    <a:cubicBezTo>
                      <a:pt x="54" y="53"/>
                      <a:pt x="52" y="52"/>
                      <a:pt x="52" y="52"/>
                    </a:cubicBezTo>
                    <a:cubicBezTo>
                      <a:pt x="52" y="52"/>
                      <a:pt x="51" y="54"/>
                      <a:pt x="50" y="54"/>
                    </a:cubicBezTo>
                    <a:cubicBezTo>
                      <a:pt x="50" y="54"/>
                      <a:pt x="49" y="56"/>
                      <a:pt x="49" y="56"/>
                    </a:cubicBezTo>
                    <a:cubicBezTo>
                      <a:pt x="48" y="56"/>
                      <a:pt x="47" y="54"/>
                      <a:pt x="46" y="55"/>
                    </a:cubicBezTo>
                    <a:cubicBezTo>
                      <a:pt x="46" y="55"/>
                      <a:pt x="45" y="56"/>
                      <a:pt x="45" y="57"/>
                    </a:cubicBezTo>
                    <a:cubicBezTo>
                      <a:pt x="44" y="57"/>
                      <a:pt x="43" y="59"/>
                      <a:pt x="43" y="59"/>
                    </a:cubicBezTo>
                    <a:cubicBezTo>
                      <a:pt x="42" y="59"/>
                      <a:pt x="41" y="57"/>
                      <a:pt x="41" y="57"/>
                    </a:cubicBezTo>
                    <a:cubicBezTo>
                      <a:pt x="40" y="57"/>
                      <a:pt x="39" y="60"/>
                      <a:pt x="39" y="60"/>
                    </a:cubicBezTo>
                    <a:cubicBezTo>
                      <a:pt x="38" y="59"/>
                      <a:pt x="37" y="58"/>
                      <a:pt x="37" y="58"/>
                    </a:cubicBezTo>
                    <a:cubicBezTo>
                      <a:pt x="37" y="58"/>
                      <a:pt x="35" y="56"/>
                      <a:pt x="35" y="56"/>
                    </a:cubicBezTo>
                    <a:cubicBezTo>
                      <a:pt x="34" y="56"/>
                      <a:pt x="33" y="58"/>
                      <a:pt x="33" y="58"/>
                    </a:cubicBezTo>
                    <a:cubicBezTo>
                      <a:pt x="32" y="59"/>
                      <a:pt x="32" y="60"/>
                      <a:pt x="31" y="61"/>
                    </a:cubicBezTo>
                    <a:cubicBezTo>
                      <a:pt x="31" y="61"/>
                      <a:pt x="30" y="63"/>
                      <a:pt x="29" y="63"/>
                    </a:cubicBezTo>
                    <a:cubicBezTo>
                      <a:pt x="29" y="63"/>
                      <a:pt x="27" y="61"/>
                      <a:pt x="27" y="61"/>
                    </a:cubicBezTo>
                    <a:cubicBezTo>
                      <a:pt x="27" y="61"/>
                      <a:pt x="25" y="59"/>
                      <a:pt x="25" y="59"/>
                    </a:cubicBezTo>
                    <a:cubicBezTo>
                      <a:pt x="25" y="59"/>
                      <a:pt x="24" y="61"/>
                      <a:pt x="23" y="62"/>
                    </a:cubicBezTo>
                    <a:cubicBezTo>
                      <a:pt x="23" y="62"/>
                      <a:pt x="22" y="63"/>
                      <a:pt x="22" y="64"/>
                    </a:cubicBezTo>
                    <a:cubicBezTo>
                      <a:pt x="20" y="63"/>
                      <a:pt x="19" y="62"/>
                      <a:pt x="17" y="60"/>
                    </a:cubicBezTo>
                    <a:cubicBezTo>
                      <a:pt x="18" y="60"/>
                      <a:pt x="18" y="58"/>
                      <a:pt x="19" y="58"/>
                    </a:cubicBezTo>
                    <a:cubicBezTo>
                      <a:pt x="19" y="58"/>
                      <a:pt x="21" y="60"/>
                      <a:pt x="21" y="60"/>
                    </a:cubicBezTo>
                    <a:cubicBezTo>
                      <a:pt x="22" y="60"/>
                      <a:pt x="22" y="58"/>
                      <a:pt x="23" y="58"/>
                    </a:cubicBezTo>
                    <a:cubicBezTo>
                      <a:pt x="23" y="57"/>
                      <a:pt x="24" y="56"/>
                      <a:pt x="24" y="55"/>
                    </a:cubicBezTo>
                    <a:cubicBezTo>
                      <a:pt x="25" y="55"/>
                      <a:pt x="26" y="57"/>
                      <a:pt x="27" y="57"/>
                    </a:cubicBezTo>
                    <a:cubicBezTo>
                      <a:pt x="27" y="57"/>
                      <a:pt x="28" y="55"/>
                      <a:pt x="28" y="55"/>
                    </a:cubicBezTo>
                    <a:cubicBezTo>
                      <a:pt x="29" y="54"/>
                      <a:pt x="30" y="53"/>
                      <a:pt x="30" y="53"/>
                    </a:cubicBezTo>
                    <a:cubicBezTo>
                      <a:pt x="31" y="52"/>
                      <a:pt x="31" y="51"/>
                      <a:pt x="32" y="50"/>
                    </a:cubicBezTo>
                    <a:cubicBezTo>
                      <a:pt x="31" y="50"/>
                      <a:pt x="30" y="49"/>
                      <a:pt x="30" y="49"/>
                    </a:cubicBezTo>
                    <a:cubicBezTo>
                      <a:pt x="29" y="49"/>
                      <a:pt x="28" y="51"/>
                      <a:pt x="28" y="51"/>
                    </a:cubicBezTo>
                    <a:cubicBezTo>
                      <a:pt x="28" y="51"/>
                      <a:pt x="26" y="53"/>
                      <a:pt x="26" y="53"/>
                    </a:cubicBezTo>
                    <a:cubicBezTo>
                      <a:pt x="26" y="53"/>
                      <a:pt x="24" y="52"/>
                      <a:pt x="24" y="52"/>
                    </a:cubicBezTo>
                    <a:cubicBezTo>
                      <a:pt x="24" y="51"/>
                      <a:pt x="26" y="50"/>
                      <a:pt x="26" y="49"/>
                    </a:cubicBezTo>
                    <a:cubicBezTo>
                      <a:pt x="26" y="49"/>
                      <a:pt x="23" y="48"/>
                      <a:pt x="23" y="48"/>
                    </a:cubicBezTo>
                    <a:cubicBezTo>
                      <a:pt x="23" y="47"/>
                      <a:pt x="25" y="46"/>
                      <a:pt x="25" y="45"/>
                    </a:cubicBezTo>
                    <a:cubicBezTo>
                      <a:pt x="25" y="45"/>
                      <a:pt x="23" y="44"/>
                      <a:pt x="23" y="44"/>
                    </a:cubicBezTo>
                    <a:cubicBezTo>
                      <a:pt x="22" y="44"/>
                      <a:pt x="22" y="45"/>
                      <a:pt x="21" y="46"/>
                    </a:cubicBezTo>
                    <a:cubicBezTo>
                      <a:pt x="21" y="46"/>
                      <a:pt x="20" y="48"/>
                      <a:pt x="19" y="48"/>
                    </a:cubicBezTo>
                    <a:cubicBezTo>
                      <a:pt x="19" y="48"/>
                      <a:pt x="18" y="46"/>
                      <a:pt x="17" y="46"/>
                    </a:cubicBezTo>
                    <a:cubicBezTo>
                      <a:pt x="17" y="47"/>
                      <a:pt x="16" y="48"/>
                      <a:pt x="16" y="49"/>
                    </a:cubicBezTo>
                    <a:cubicBezTo>
                      <a:pt x="15" y="49"/>
                      <a:pt x="14" y="51"/>
                      <a:pt x="14" y="51"/>
                    </a:cubicBezTo>
                    <a:cubicBezTo>
                      <a:pt x="14" y="51"/>
                      <a:pt x="12" y="49"/>
                      <a:pt x="12" y="49"/>
                    </a:cubicBezTo>
                    <a:cubicBezTo>
                      <a:pt x="11" y="50"/>
                      <a:pt x="10" y="51"/>
                      <a:pt x="10" y="51"/>
                    </a:cubicBezTo>
                    <a:cubicBezTo>
                      <a:pt x="9" y="52"/>
                      <a:pt x="9" y="53"/>
                      <a:pt x="8" y="54"/>
                    </a:cubicBezTo>
                    <a:cubicBezTo>
                      <a:pt x="7" y="55"/>
                      <a:pt x="6" y="57"/>
                      <a:pt x="5" y="58"/>
                    </a:cubicBezTo>
                    <a:cubicBezTo>
                      <a:pt x="3" y="57"/>
                      <a:pt x="2" y="56"/>
                      <a:pt x="0" y="55"/>
                    </a:cubicBezTo>
                    <a:cubicBezTo>
                      <a:pt x="0" y="54"/>
                      <a:pt x="2" y="53"/>
                      <a:pt x="2" y="52"/>
                    </a:cubicBezTo>
                    <a:cubicBezTo>
                      <a:pt x="2" y="52"/>
                      <a:pt x="0" y="51"/>
                      <a:pt x="0" y="51"/>
                    </a:cubicBezTo>
                    <a:cubicBezTo>
                      <a:pt x="0" y="50"/>
                      <a:pt x="1" y="49"/>
                      <a:pt x="1" y="49"/>
                    </a:cubicBezTo>
                    <a:cubicBezTo>
                      <a:pt x="2" y="48"/>
                      <a:pt x="3" y="47"/>
                      <a:pt x="3" y="46"/>
                    </a:cubicBezTo>
                    <a:cubicBezTo>
                      <a:pt x="3" y="46"/>
                      <a:pt x="1" y="45"/>
                      <a:pt x="1" y="45"/>
                    </a:cubicBezTo>
                    <a:cubicBezTo>
                      <a:pt x="1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8"/>
                      <a:pt x="4" y="36"/>
                      <a:pt x="4" y="36"/>
                    </a:cubicBezTo>
                    <a:cubicBezTo>
                      <a:pt x="4" y="36"/>
                      <a:pt x="6" y="38"/>
                      <a:pt x="6" y="38"/>
                    </a:cubicBezTo>
                    <a:cubicBezTo>
                      <a:pt x="6" y="38"/>
                      <a:pt x="8" y="40"/>
                      <a:pt x="8" y="40"/>
                    </a:cubicBezTo>
                    <a:cubicBezTo>
                      <a:pt x="9" y="39"/>
                      <a:pt x="10" y="38"/>
                      <a:pt x="10" y="37"/>
                    </a:cubicBezTo>
                    <a:cubicBezTo>
                      <a:pt x="10" y="37"/>
                      <a:pt x="8" y="36"/>
                      <a:pt x="8" y="36"/>
                    </a:cubicBezTo>
                    <a:cubicBezTo>
                      <a:pt x="8" y="35"/>
                      <a:pt x="10" y="34"/>
                      <a:pt x="9" y="33"/>
                    </a:cubicBezTo>
                    <a:cubicBezTo>
                      <a:pt x="9" y="33"/>
                      <a:pt x="7" y="32"/>
                      <a:pt x="7" y="32"/>
                    </a:cubicBezTo>
                    <a:cubicBezTo>
                      <a:pt x="7" y="31"/>
                      <a:pt x="9" y="30"/>
                      <a:pt x="9" y="29"/>
                    </a:cubicBezTo>
                    <a:cubicBezTo>
                      <a:pt x="9" y="29"/>
                      <a:pt x="7" y="28"/>
                      <a:pt x="7" y="28"/>
                    </a:cubicBezTo>
                    <a:cubicBezTo>
                      <a:pt x="7" y="27"/>
                      <a:pt x="8" y="26"/>
                      <a:pt x="8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0" y="23"/>
                      <a:pt x="12" y="25"/>
                      <a:pt x="12" y="25"/>
                    </a:cubicBezTo>
                    <a:cubicBezTo>
                      <a:pt x="13" y="26"/>
                      <a:pt x="14" y="26"/>
                      <a:pt x="15" y="27"/>
                    </a:cubicBezTo>
                    <a:cubicBezTo>
                      <a:pt x="15" y="27"/>
                      <a:pt x="16" y="28"/>
                      <a:pt x="17" y="28"/>
                    </a:cubicBezTo>
                    <a:cubicBezTo>
                      <a:pt x="17" y="28"/>
                      <a:pt x="18" y="26"/>
                      <a:pt x="19" y="26"/>
                    </a:cubicBezTo>
                    <a:cubicBezTo>
                      <a:pt x="19" y="26"/>
                      <a:pt x="20" y="24"/>
                      <a:pt x="20" y="24"/>
                    </a:cubicBezTo>
                    <a:cubicBezTo>
                      <a:pt x="21" y="24"/>
                      <a:pt x="21" y="22"/>
                      <a:pt x="22" y="22"/>
                    </a:cubicBezTo>
                    <a:cubicBezTo>
                      <a:pt x="22" y="22"/>
                      <a:pt x="24" y="24"/>
                      <a:pt x="24" y="23"/>
                    </a:cubicBezTo>
                    <a:cubicBezTo>
                      <a:pt x="25" y="23"/>
                      <a:pt x="25" y="22"/>
                      <a:pt x="26" y="21"/>
                    </a:cubicBezTo>
                    <a:cubicBezTo>
                      <a:pt x="26" y="20"/>
                      <a:pt x="27" y="20"/>
                      <a:pt x="28" y="19"/>
                    </a:cubicBezTo>
                    <a:cubicBezTo>
                      <a:pt x="28" y="18"/>
                      <a:pt x="29" y="17"/>
                      <a:pt x="29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2" y="14"/>
                      <a:pt x="32" y="13"/>
                      <a:pt x="33" y="12"/>
                    </a:cubicBezTo>
                    <a:cubicBezTo>
                      <a:pt x="33" y="12"/>
                      <a:pt x="35" y="14"/>
                      <a:pt x="35" y="14"/>
                    </a:cubicBezTo>
                    <a:cubicBezTo>
                      <a:pt x="35" y="15"/>
                      <a:pt x="33" y="16"/>
                      <a:pt x="33" y="16"/>
                    </a:cubicBezTo>
                    <a:cubicBezTo>
                      <a:pt x="34" y="16"/>
                      <a:pt x="35" y="18"/>
                      <a:pt x="35" y="18"/>
                    </a:cubicBezTo>
                    <a:cubicBezTo>
                      <a:pt x="36" y="18"/>
                      <a:pt x="37" y="16"/>
                      <a:pt x="37" y="16"/>
                    </a:cubicBezTo>
                    <a:cubicBezTo>
                      <a:pt x="37" y="16"/>
                      <a:pt x="39" y="13"/>
                      <a:pt x="39" y="13"/>
                    </a:cubicBezTo>
                    <a:cubicBezTo>
                      <a:pt x="39" y="14"/>
                      <a:pt x="41" y="15"/>
                      <a:pt x="41" y="15"/>
                    </a:cubicBezTo>
                    <a:cubicBezTo>
                      <a:pt x="41" y="16"/>
                      <a:pt x="40" y="17"/>
                      <a:pt x="39" y="17"/>
                    </a:cubicBezTo>
                    <a:cubicBezTo>
                      <a:pt x="39" y="18"/>
                      <a:pt x="38" y="19"/>
                      <a:pt x="38" y="20"/>
                    </a:cubicBezTo>
                    <a:cubicBezTo>
                      <a:pt x="38" y="20"/>
                      <a:pt x="40" y="21"/>
                      <a:pt x="40" y="21"/>
                    </a:cubicBezTo>
                    <a:cubicBezTo>
                      <a:pt x="40" y="22"/>
                      <a:pt x="42" y="23"/>
                      <a:pt x="42" y="23"/>
                    </a:cubicBezTo>
                    <a:cubicBezTo>
                      <a:pt x="42" y="23"/>
                      <a:pt x="40" y="25"/>
                      <a:pt x="40" y="25"/>
                    </a:cubicBezTo>
                    <a:cubicBezTo>
                      <a:pt x="41" y="26"/>
                      <a:pt x="42" y="26"/>
                      <a:pt x="43" y="27"/>
                    </a:cubicBezTo>
                    <a:cubicBezTo>
                      <a:pt x="43" y="26"/>
                      <a:pt x="44" y="25"/>
                      <a:pt x="44" y="25"/>
                    </a:cubicBezTo>
                    <a:cubicBezTo>
                      <a:pt x="45" y="24"/>
                      <a:pt x="46" y="23"/>
                      <a:pt x="46" y="22"/>
                    </a:cubicBezTo>
                    <a:cubicBezTo>
                      <a:pt x="46" y="22"/>
                      <a:pt x="48" y="21"/>
                      <a:pt x="48" y="20"/>
                    </a:cubicBezTo>
                    <a:cubicBezTo>
                      <a:pt x="48" y="20"/>
                      <a:pt x="46" y="19"/>
                      <a:pt x="46" y="19"/>
                    </a:cubicBezTo>
                    <a:cubicBezTo>
                      <a:pt x="46" y="18"/>
                      <a:pt x="47" y="16"/>
                      <a:pt x="47" y="16"/>
                    </a:cubicBezTo>
                    <a:cubicBezTo>
                      <a:pt x="48" y="16"/>
                      <a:pt x="49" y="18"/>
                      <a:pt x="49" y="18"/>
                    </a:cubicBezTo>
                    <a:cubicBezTo>
                      <a:pt x="50" y="18"/>
                      <a:pt x="51" y="20"/>
                      <a:pt x="52" y="20"/>
                    </a:cubicBezTo>
                    <a:cubicBezTo>
                      <a:pt x="52" y="20"/>
                      <a:pt x="53" y="18"/>
                      <a:pt x="53" y="17"/>
                    </a:cubicBezTo>
                    <a:cubicBezTo>
                      <a:pt x="54" y="17"/>
                      <a:pt x="55" y="19"/>
                      <a:pt x="56" y="19"/>
                    </a:cubicBezTo>
                    <a:cubicBezTo>
                      <a:pt x="56" y="19"/>
                      <a:pt x="57" y="17"/>
                      <a:pt x="57" y="17"/>
                    </a:cubicBezTo>
                    <a:cubicBezTo>
                      <a:pt x="58" y="17"/>
                      <a:pt x="59" y="15"/>
                      <a:pt x="59" y="15"/>
                    </a:cubicBezTo>
                    <a:cubicBezTo>
                      <a:pt x="60" y="15"/>
                      <a:pt x="61" y="16"/>
                      <a:pt x="61" y="16"/>
                    </a:cubicBezTo>
                    <a:cubicBezTo>
                      <a:pt x="62" y="17"/>
                      <a:pt x="63" y="18"/>
                      <a:pt x="64" y="18"/>
                    </a:cubicBezTo>
                    <a:cubicBezTo>
                      <a:pt x="64" y="19"/>
                      <a:pt x="65" y="19"/>
                      <a:pt x="66" y="20"/>
                    </a:cubicBezTo>
                    <a:cubicBezTo>
                      <a:pt x="66" y="20"/>
                      <a:pt x="64" y="22"/>
                      <a:pt x="64" y="22"/>
                    </a:cubicBezTo>
                    <a:cubicBezTo>
                      <a:pt x="64" y="23"/>
                      <a:pt x="66" y="23"/>
                      <a:pt x="66" y="24"/>
                    </a:cubicBezTo>
                    <a:cubicBezTo>
                      <a:pt x="66" y="23"/>
                      <a:pt x="68" y="22"/>
                      <a:pt x="68" y="22"/>
                    </a:cubicBezTo>
                    <a:cubicBezTo>
                      <a:pt x="68" y="21"/>
                      <a:pt x="66" y="21"/>
                      <a:pt x="66" y="20"/>
                    </a:cubicBezTo>
                    <a:cubicBezTo>
                      <a:pt x="66" y="19"/>
                      <a:pt x="68" y="18"/>
                      <a:pt x="67" y="18"/>
                    </a:cubicBezTo>
                    <a:cubicBezTo>
                      <a:pt x="67" y="17"/>
                      <a:pt x="65" y="16"/>
                      <a:pt x="65" y="16"/>
                    </a:cubicBezTo>
                    <a:cubicBezTo>
                      <a:pt x="65" y="16"/>
                      <a:pt x="67" y="14"/>
                      <a:pt x="67" y="14"/>
                    </a:cubicBezTo>
                    <a:cubicBezTo>
                      <a:pt x="67" y="14"/>
                      <a:pt x="69" y="15"/>
                      <a:pt x="69" y="15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3" y="19"/>
                      <a:pt x="74" y="19"/>
                    </a:cubicBezTo>
                    <a:cubicBezTo>
                      <a:pt x="74" y="19"/>
                      <a:pt x="75" y="17"/>
                      <a:pt x="75" y="17"/>
                    </a:cubicBezTo>
                    <a:cubicBezTo>
                      <a:pt x="75" y="16"/>
                      <a:pt x="73" y="15"/>
                      <a:pt x="73" y="15"/>
                    </a:cubicBezTo>
                    <a:cubicBezTo>
                      <a:pt x="73" y="15"/>
                      <a:pt x="74" y="13"/>
                      <a:pt x="75" y="13"/>
                    </a:cubicBezTo>
                    <a:cubicBezTo>
                      <a:pt x="75" y="13"/>
                      <a:pt x="77" y="15"/>
                      <a:pt x="77" y="14"/>
                    </a:cubicBezTo>
                    <a:cubicBezTo>
                      <a:pt x="78" y="14"/>
                      <a:pt x="78" y="12"/>
                      <a:pt x="79" y="12"/>
                    </a:cubicBezTo>
                    <a:cubicBezTo>
                      <a:pt x="79" y="12"/>
                      <a:pt x="80" y="14"/>
                      <a:pt x="81" y="14"/>
                    </a:cubicBezTo>
                    <a:cubicBezTo>
                      <a:pt x="82" y="14"/>
                      <a:pt x="82" y="12"/>
                      <a:pt x="83" y="12"/>
                    </a:cubicBezTo>
                    <a:cubicBezTo>
                      <a:pt x="83" y="12"/>
                      <a:pt x="84" y="13"/>
                      <a:pt x="85" y="13"/>
                    </a:cubicBezTo>
                    <a:cubicBezTo>
                      <a:pt x="85" y="13"/>
                      <a:pt x="87" y="15"/>
                      <a:pt x="87" y="15"/>
                    </a:cubicBezTo>
                    <a:cubicBezTo>
                      <a:pt x="87" y="15"/>
                      <a:pt x="86" y="17"/>
                      <a:pt x="85" y="17"/>
                    </a:cubicBezTo>
                    <a:cubicBezTo>
                      <a:pt x="85" y="17"/>
                      <a:pt x="84" y="16"/>
                      <a:pt x="83" y="16"/>
                    </a:cubicBezTo>
                    <a:cubicBezTo>
                      <a:pt x="83" y="16"/>
                      <a:pt x="81" y="14"/>
                      <a:pt x="81" y="14"/>
                    </a:cubicBezTo>
                    <a:cubicBezTo>
                      <a:pt x="80" y="14"/>
                      <a:pt x="80" y="16"/>
                      <a:pt x="79" y="16"/>
                    </a:cubicBezTo>
                    <a:cubicBezTo>
                      <a:pt x="79" y="17"/>
                      <a:pt x="78" y="18"/>
                      <a:pt x="78" y="18"/>
                    </a:cubicBezTo>
                    <a:cubicBezTo>
                      <a:pt x="77" y="19"/>
                      <a:pt x="80" y="20"/>
                      <a:pt x="80" y="20"/>
                    </a:cubicBezTo>
                    <a:cubicBezTo>
                      <a:pt x="80" y="21"/>
                      <a:pt x="78" y="22"/>
                      <a:pt x="78" y="22"/>
                    </a:cubicBezTo>
                    <a:cubicBezTo>
                      <a:pt x="78" y="23"/>
                      <a:pt x="80" y="23"/>
                      <a:pt x="80" y="24"/>
                    </a:cubicBezTo>
                    <a:cubicBezTo>
                      <a:pt x="81" y="24"/>
                      <a:pt x="82" y="26"/>
                      <a:pt x="83" y="26"/>
                    </a:cubicBezTo>
                    <a:cubicBezTo>
                      <a:pt x="83" y="26"/>
                      <a:pt x="84" y="24"/>
                      <a:pt x="84" y="23"/>
                    </a:cubicBezTo>
                    <a:cubicBezTo>
                      <a:pt x="85" y="23"/>
                      <a:pt x="85" y="22"/>
                      <a:pt x="86" y="21"/>
                    </a:cubicBezTo>
                    <a:cubicBezTo>
                      <a:pt x="86" y="21"/>
                      <a:pt x="87" y="19"/>
                      <a:pt x="88" y="19"/>
                    </a:cubicBezTo>
                    <a:cubicBezTo>
                      <a:pt x="88" y="19"/>
                      <a:pt x="89" y="21"/>
                      <a:pt x="90" y="21"/>
                    </a:cubicBezTo>
                    <a:cubicBezTo>
                      <a:pt x="91" y="20"/>
                      <a:pt x="91" y="19"/>
                      <a:pt x="92" y="18"/>
                    </a:cubicBezTo>
                    <a:cubicBezTo>
                      <a:pt x="92" y="18"/>
                      <a:pt x="93" y="17"/>
                      <a:pt x="93" y="16"/>
                    </a:cubicBezTo>
                    <a:cubicBezTo>
                      <a:pt x="94" y="16"/>
                      <a:pt x="95" y="14"/>
                      <a:pt x="95" y="14"/>
                    </a:cubicBezTo>
                    <a:cubicBezTo>
                      <a:pt x="96" y="14"/>
                      <a:pt x="97" y="16"/>
                      <a:pt x="97" y="16"/>
                    </a:cubicBezTo>
                    <a:cubicBezTo>
                      <a:pt x="98" y="16"/>
                      <a:pt x="98" y="13"/>
                      <a:pt x="99" y="13"/>
                    </a:cubicBezTo>
                    <a:cubicBezTo>
                      <a:pt x="99" y="13"/>
                      <a:pt x="101" y="15"/>
                      <a:pt x="101" y="15"/>
                    </a:cubicBezTo>
                    <a:cubicBezTo>
                      <a:pt x="102" y="16"/>
                      <a:pt x="103" y="16"/>
                      <a:pt x="103" y="17"/>
                    </a:cubicBezTo>
                    <a:cubicBezTo>
                      <a:pt x="102" y="18"/>
                      <a:pt x="101" y="20"/>
                      <a:pt x="100" y="21"/>
                    </a:cubicBezTo>
                    <a:cubicBezTo>
                      <a:pt x="100" y="22"/>
                      <a:pt x="98" y="23"/>
                      <a:pt x="98" y="23"/>
                    </a:cubicBezTo>
                    <a:cubicBezTo>
                      <a:pt x="98" y="24"/>
                      <a:pt x="101" y="25"/>
                      <a:pt x="101" y="25"/>
                    </a:cubicBezTo>
                    <a:cubicBezTo>
                      <a:pt x="100" y="25"/>
                      <a:pt x="99" y="27"/>
                      <a:pt x="99" y="27"/>
                    </a:cubicBezTo>
                    <a:cubicBezTo>
                      <a:pt x="98" y="27"/>
                      <a:pt x="97" y="26"/>
                      <a:pt x="97" y="26"/>
                    </a:cubicBezTo>
                    <a:cubicBezTo>
                      <a:pt x="96" y="26"/>
                      <a:pt x="94" y="24"/>
                      <a:pt x="94" y="24"/>
                    </a:cubicBezTo>
                    <a:cubicBezTo>
                      <a:pt x="94" y="24"/>
                      <a:pt x="93" y="26"/>
                      <a:pt x="93" y="26"/>
                    </a:cubicBezTo>
                    <a:cubicBezTo>
                      <a:pt x="93" y="27"/>
                      <a:pt x="95" y="27"/>
                      <a:pt x="95" y="28"/>
                    </a:cubicBezTo>
                    <a:cubicBezTo>
                      <a:pt x="95" y="29"/>
                      <a:pt x="93" y="30"/>
                      <a:pt x="93" y="30"/>
                    </a:cubicBezTo>
                    <a:cubicBezTo>
                      <a:pt x="93" y="31"/>
                      <a:pt x="96" y="32"/>
                      <a:pt x="95" y="32"/>
                    </a:cubicBezTo>
                    <a:cubicBezTo>
                      <a:pt x="95" y="33"/>
                      <a:pt x="94" y="34"/>
                      <a:pt x="94" y="34"/>
                    </a:cubicBezTo>
                    <a:cubicBezTo>
                      <a:pt x="93" y="35"/>
                      <a:pt x="93" y="36"/>
                      <a:pt x="92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1" y="39"/>
                      <a:pt x="92" y="40"/>
                      <a:pt x="93" y="40"/>
                    </a:cubicBezTo>
                    <a:cubicBezTo>
                      <a:pt x="93" y="40"/>
                      <a:pt x="94" y="38"/>
                      <a:pt x="94" y="38"/>
                    </a:cubicBezTo>
                    <a:cubicBezTo>
                      <a:pt x="95" y="38"/>
                      <a:pt x="95" y="36"/>
                      <a:pt x="96" y="36"/>
                    </a:cubicBezTo>
                    <a:cubicBezTo>
                      <a:pt x="96" y="35"/>
                      <a:pt x="97" y="34"/>
                      <a:pt x="98" y="34"/>
                    </a:cubicBezTo>
                    <a:cubicBezTo>
                      <a:pt x="98" y="33"/>
                      <a:pt x="99" y="32"/>
                      <a:pt x="99" y="31"/>
                    </a:cubicBezTo>
                    <a:cubicBezTo>
                      <a:pt x="100" y="31"/>
                      <a:pt x="101" y="29"/>
                      <a:pt x="101" y="29"/>
                    </a:cubicBezTo>
                    <a:cubicBezTo>
                      <a:pt x="101" y="29"/>
                      <a:pt x="103" y="31"/>
                      <a:pt x="103" y="31"/>
                    </a:cubicBezTo>
                    <a:cubicBezTo>
                      <a:pt x="103" y="30"/>
                      <a:pt x="105" y="29"/>
                      <a:pt x="105" y="29"/>
                    </a:cubicBezTo>
                    <a:cubicBezTo>
                      <a:pt x="105" y="28"/>
                      <a:pt x="103" y="27"/>
                      <a:pt x="103" y="27"/>
                    </a:cubicBezTo>
                    <a:cubicBezTo>
                      <a:pt x="103" y="27"/>
                      <a:pt x="101" y="25"/>
                      <a:pt x="101" y="25"/>
                    </a:cubicBezTo>
                    <a:cubicBezTo>
                      <a:pt x="101" y="24"/>
                      <a:pt x="102" y="24"/>
                      <a:pt x="102" y="23"/>
                    </a:cubicBezTo>
                    <a:cubicBezTo>
                      <a:pt x="103" y="22"/>
                      <a:pt x="103" y="21"/>
                      <a:pt x="104" y="21"/>
                    </a:cubicBezTo>
                    <a:cubicBezTo>
                      <a:pt x="104" y="20"/>
                      <a:pt x="105" y="19"/>
                      <a:pt x="106" y="19"/>
                    </a:cubicBezTo>
                    <a:cubicBezTo>
                      <a:pt x="106" y="18"/>
                      <a:pt x="107" y="20"/>
                      <a:pt x="108" y="20"/>
                    </a:cubicBezTo>
                    <a:cubicBezTo>
                      <a:pt x="108" y="20"/>
                      <a:pt x="110" y="18"/>
                      <a:pt x="110" y="18"/>
                    </a:cubicBezTo>
                    <a:cubicBezTo>
                      <a:pt x="110" y="17"/>
                      <a:pt x="111" y="16"/>
                      <a:pt x="111" y="16"/>
                    </a:cubicBezTo>
                    <a:cubicBezTo>
                      <a:pt x="111" y="16"/>
                      <a:pt x="109" y="14"/>
                      <a:pt x="109" y="14"/>
                    </a:cubicBezTo>
                    <a:cubicBezTo>
                      <a:pt x="109" y="14"/>
                      <a:pt x="107" y="16"/>
                      <a:pt x="107" y="16"/>
                    </a:cubicBezTo>
                    <a:cubicBezTo>
                      <a:pt x="107" y="16"/>
                      <a:pt x="105" y="15"/>
                      <a:pt x="105" y="15"/>
                    </a:cubicBezTo>
                    <a:cubicBezTo>
                      <a:pt x="105" y="14"/>
                      <a:pt x="107" y="13"/>
                      <a:pt x="107" y="12"/>
                    </a:cubicBezTo>
                    <a:cubicBezTo>
                      <a:pt x="107" y="12"/>
                      <a:pt x="108" y="11"/>
                      <a:pt x="109" y="10"/>
                    </a:cubicBezTo>
                    <a:cubicBezTo>
                      <a:pt x="109" y="10"/>
                      <a:pt x="106" y="9"/>
                      <a:pt x="106" y="8"/>
                    </a:cubicBezTo>
                    <a:cubicBezTo>
                      <a:pt x="106" y="8"/>
                      <a:pt x="108" y="7"/>
                      <a:pt x="108" y="6"/>
                    </a:cubicBezTo>
                    <a:cubicBezTo>
                      <a:pt x="108" y="5"/>
                      <a:pt x="109" y="5"/>
                      <a:pt x="110" y="4"/>
                    </a:cubicBezTo>
                    <a:cubicBezTo>
                      <a:pt x="110" y="4"/>
                      <a:pt x="107" y="2"/>
                      <a:pt x="107" y="2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11" y="2"/>
                      <a:pt x="111" y="2"/>
                    </a:cubicBezTo>
                    <a:cubicBezTo>
                      <a:pt x="111" y="2"/>
                      <a:pt x="110" y="4"/>
                      <a:pt x="110" y="4"/>
                    </a:cubicBezTo>
                    <a:cubicBezTo>
                      <a:pt x="110" y="5"/>
                      <a:pt x="111" y="5"/>
                      <a:pt x="112" y="6"/>
                    </a:cubicBezTo>
                    <a:cubicBezTo>
                      <a:pt x="112" y="6"/>
                      <a:pt x="114" y="7"/>
                      <a:pt x="114" y="7"/>
                    </a:cubicBezTo>
                    <a:cubicBezTo>
                      <a:pt x="114" y="8"/>
                      <a:pt x="113" y="9"/>
                      <a:pt x="112" y="10"/>
                    </a:cubicBezTo>
                    <a:cubicBezTo>
                      <a:pt x="113" y="10"/>
                      <a:pt x="114" y="11"/>
                      <a:pt x="115" y="11"/>
                    </a:cubicBezTo>
                    <a:cubicBezTo>
                      <a:pt x="115" y="11"/>
                      <a:pt x="116" y="9"/>
                      <a:pt x="116" y="9"/>
                    </a:cubicBezTo>
                    <a:cubicBezTo>
                      <a:pt x="116" y="9"/>
                      <a:pt x="114" y="8"/>
                      <a:pt x="114" y="7"/>
                    </a:cubicBezTo>
                    <a:cubicBezTo>
                      <a:pt x="114" y="7"/>
                      <a:pt x="115" y="6"/>
                      <a:pt x="116" y="5"/>
                    </a:cubicBezTo>
                    <a:cubicBezTo>
                      <a:pt x="116" y="5"/>
                      <a:pt x="117" y="3"/>
                      <a:pt x="118" y="3"/>
                    </a:cubicBezTo>
                    <a:cubicBezTo>
                      <a:pt x="118" y="3"/>
                      <a:pt x="120" y="4"/>
                      <a:pt x="120" y="5"/>
                    </a:cubicBezTo>
                    <a:cubicBezTo>
                      <a:pt x="120" y="5"/>
                      <a:pt x="118" y="6"/>
                      <a:pt x="118" y="7"/>
                    </a:cubicBezTo>
                    <a:cubicBezTo>
                      <a:pt x="118" y="8"/>
                      <a:pt x="120" y="8"/>
                      <a:pt x="120" y="9"/>
                    </a:cubicBezTo>
                    <a:cubicBezTo>
                      <a:pt x="119" y="10"/>
                      <a:pt x="118" y="11"/>
                      <a:pt x="117" y="13"/>
                    </a:cubicBezTo>
                    <a:cubicBezTo>
                      <a:pt x="116" y="14"/>
                      <a:pt x="115" y="16"/>
                      <a:pt x="114" y="17"/>
                    </a:cubicBezTo>
                    <a:cubicBezTo>
                      <a:pt x="115" y="19"/>
                      <a:pt x="116" y="20"/>
                      <a:pt x="118" y="21"/>
                    </a:cubicBezTo>
                    <a:cubicBezTo>
                      <a:pt x="119" y="21"/>
                      <a:pt x="119" y="22"/>
                      <a:pt x="120" y="23"/>
                    </a:cubicBezTo>
                    <a:cubicBezTo>
                      <a:pt x="121" y="22"/>
                      <a:pt x="121" y="20"/>
                      <a:pt x="122" y="20"/>
                    </a:cubicBezTo>
                    <a:cubicBezTo>
                      <a:pt x="122" y="20"/>
                      <a:pt x="124" y="22"/>
                      <a:pt x="124" y="22"/>
                    </a:cubicBezTo>
                    <a:cubicBezTo>
                      <a:pt x="124" y="22"/>
                      <a:pt x="126" y="24"/>
                      <a:pt x="126" y="24"/>
                    </a:cubicBezTo>
                    <a:cubicBezTo>
                      <a:pt x="127" y="24"/>
                      <a:pt x="128" y="22"/>
                      <a:pt x="128" y="22"/>
                    </a:cubicBezTo>
                    <a:cubicBezTo>
                      <a:pt x="129" y="21"/>
                      <a:pt x="130" y="20"/>
                      <a:pt x="130" y="19"/>
                    </a:cubicBezTo>
                    <a:cubicBezTo>
                      <a:pt x="130" y="19"/>
                      <a:pt x="128" y="18"/>
                      <a:pt x="128" y="18"/>
                    </a:cubicBezTo>
                    <a:cubicBezTo>
                      <a:pt x="128" y="17"/>
                      <a:pt x="129" y="16"/>
                      <a:pt x="129" y="15"/>
                    </a:cubicBezTo>
                    <a:cubicBezTo>
                      <a:pt x="129" y="15"/>
                      <a:pt x="131" y="17"/>
                      <a:pt x="131" y="17"/>
                    </a:cubicBezTo>
                    <a:cubicBezTo>
                      <a:pt x="132" y="17"/>
                      <a:pt x="133" y="15"/>
                      <a:pt x="133" y="15"/>
                    </a:cubicBezTo>
                    <a:cubicBezTo>
                      <a:pt x="134" y="14"/>
                      <a:pt x="134" y="13"/>
                      <a:pt x="135" y="13"/>
                    </a:cubicBezTo>
                    <a:cubicBezTo>
                      <a:pt x="135" y="13"/>
                      <a:pt x="137" y="14"/>
                      <a:pt x="137" y="14"/>
                    </a:cubicBezTo>
                    <a:cubicBezTo>
                      <a:pt x="137" y="15"/>
                      <a:pt x="135" y="16"/>
                      <a:pt x="135" y="17"/>
                    </a:cubicBezTo>
                    <a:cubicBezTo>
                      <a:pt x="136" y="17"/>
                      <a:pt x="137" y="18"/>
                      <a:pt x="138" y="18"/>
                    </a:cubicBezTo>
                    <a:cubicBezTo>
                      <a:pt x="138" y="19"/>
                      <a:pt x="139" y="20"/>
                      <a:pt x="140" y="20"/>
                    </a:cubicBezTo>
                    <a:cubicBezTo>
                      <a:pt x="140" y="20"/>
                      <a:pt x="142" y="22"/>
                      <a:pt x="142" y="22"/>
                    </a:cubicBezTo>
                    <a:cubicBezTo>
                      <a:pt x="142" y="22"/>
                      <a:pt x="144" y="20"/>
                      <a:pt x="144" y="19"/>
                    </a:cubicBezTo>
                    <a:cubicBezTo>
                      <a:pt x="144" y="19"/>
                      <a:pt x="146" y="17"/>
                      <a:pt x="146" y="17"/>
                    </a:cubicBezTo>
                    <a:cubicBezTo>
                      <a:pt x="146" y="17"/>
                      <a:pt x="148" y="18"/>
                      <a:pt x="148" y="19"/>
                    </a:cubicBezTo>
                    <a:cubicBezTo>
                      <a:pt x="148" y="19"/>
                      <a:pt x="146" y="21"/>
                      <a:pt x="146" y="21"/>
                    </a:cubicBezTo>
                    <a:cubicBezTo>
                      <a:pt x="146" y="22"/>
                      <a:pt x="145" y="23"/>
                      <a:pt x="144" y="23"/>
                    </a:cubicBezTo>
                    <a:cubicBezTo>
                      <a:pt x="144" y="24"/>
                      <a:pt x="143" y="25"/>
                      <a:pt x="143" y="26"/>
                    </a:cubicBezTo>
                    <a:cubicBezTo>
                      <a:pt x="143" y="26"/>
                      <a:pt x="145" y="27"/>
                      <a:pt x="145" y="27"/>
                    </a:cubicBezTo>
                    <a:cubicBezTo>
                      <a:pt x="145" y="28"/>
                      <a:pt x="143" y="29"/>
                      <a:pt x="143" y="29"/>
                    </a:cubicBezTo>
                    <a:cubicBezTo>
                      <a:pt x="143" y="30"/>
                      <a:pt x="145" y="31"/>
                      <a:pt x="145" y="31"/>
                    </a:cubicBezTo>
                    <a:cubicBezTo>
                      <a:pt x="146" y="31"/>
                      <a:pt x="147" y="29"/>
                      <a:pt x="147" y="29"/>
                    </a:cubicBezTo>
                    <a:cubicBezTo>
                      <a:pt x="148" y="29"/>
                      <a:pt x="149" y="31"/>
                      <a:pt x="149" y="31"/>
                    </a:cubicBezTo>
                    <a:cubicBezTo>
                      <a:pt x="150" y="30"/>
                      <a:pt x="150" y="29"/>
                      <a:pt x="151" y="28"/>
                    </a:cubicBezTo>
                    <a:cubicBezTo>
                      <a:pt x="151" y="28"/>
                      <a:pt x="153" y="27"/>
                      <a:pt x="153" y="26"/>
                    </a:cubicBezTo>
                    <a:cubicBezTo>
                      <a:pt x="153" y="26"/>
                      <a:pt x="151" y="25"/>
                      <a:pt x="151" y="24"/>
                    </a:cubicBezTo>
                    <a:cubicBezTo>
                      <a:pt x="150" y="24"/>
                      <a:pt x="152" y="23"/>
                      <a:pt x="152" y="22"/>
                    </a:cubicBezTo>
                    <a:cubicBezTo>
                      <a:pt x="152" y="22"/>
                      <a:pt x="153" y="21"/>
                      <a:pt x="154" y="20"/>
                    </a:cubicBezTo>
                    <a:cubicBezTo>
                      <a:pt x="154" y="20"/>
                      <a:pt x="156" y="18"/>
                      <a:pt x="156" y="18"/>
                    </a:cubicBezTo>
                    <a:cubicBezTo>
                      <a:pt x="156" y="18"/>
                      <a:pt x="153" y="16"/>
                      <a:pt x="153" y="16"/>
                    </a:cubicBezTo>
                    <a:cubicBezTo>
                      <a:pt x="154" y="15"/>
                      <a:pt x="155" y="15"/>
                      <a:pt x="155" y="14"/>
                    </a:cubicBezTo>
                    <a:cubicBezTo>
                      <a:pt x="156" y="13"/>
                      <a:pt x="156" y="12"/>
                      <a:pt x="157" y="12"/>
                    </a:cubicBezTo>
                    <a:cubicBezTo>
                      <a:pt x="157" y="11"/>
                      <a:pt x="159" y="13"/>
                      <a:pt x="159" y="13"/>
                    </a:cubicBezTo>
                    <a:cubicBezTo>
                      <a:pt x="160" y="13"/>
                      <a:pt x="160" y="11"/>
                      <a:pt x="161" y="11"/>
                    </a:cubicBezTo>
                    <a:cubicBezTo>
                      <a:pt x="161" y="11"/>
                      <a:pt x="162" y="13"/>
                      <a:pt x="163" y="13"/>
                    </a:cubicBezTo>
                    <a:cubicBezTo>
                      <a:pt x="164" y="13"/>
                      <a:pt x="164" y="11"/>
                      <a:pt x="165" y="11"/>
                    </a:cubicBezTo>
                    <a:cubicBezTo>
                      <a:pt x="165" y="11"/>
                      <a:pt x="166" y="12"/>
                      <a:pt x="167" y="12"/>
                    </a:cubicBezTo>
                    <a:cubicBezTo>
                      <a:pt x="168" y="11"/>
                      <a:pt x="169" y="9"/>
                      <a:pt x="170" y="8"/>
                    </a:cubicBezTo>
                    <a:cubicBezTo>
                      <a:pt x="171" y="8"/>
                      <a:pt x="172" y="9"/>
                      <a:pt x="173" y="10"/>
                    </a:cubicBezTo>
                    <a:cubicBezTo>
                      <a:pt x="173" y="10"/>
                      <a:pt x="171" y="11"/>
                      <a:pt x="171" y="12"/>
                    </a:cubicBezTo>
                    <a:cubicBezTo>
                      <a:pt x="170" y="12"/>
                      <a:pt x="169" y="13"/>
                      <a:pt x="169" y="14"/>
                    </a:cubicBezTo>
                    <a:cubicBezTo>
                      <a:pt x="169" y="15"/>
                      <a:pt x="167" y="16"/>
                      <a:pt x="167" y="16"/>
                    </a:cubicBezTo>
                    <a:cubicBezTo>
                      <a:pt x="168" y="17"/>
                      <a:pt x="170" y="17"/>
                      <a:pt x="170" y="18"/>
                    </a:cubicBezTo>
                    <a:cubicBezTo>
                      <a:pt x="170" y="18"/>
                      <a:pt x="168" y="20"/>
                      <a:pt x="168" y="20"/>
                    </a:cubicBezTo>
                    <a:cubicBezTo>
                      <a:pt x="168" y="20"/>
                      <a:pt x="170" y="22"/>
                      <a:pt x="170" y="22"/>
                    </a:cubicBezTo>
                    <a:cubicBezTo>
                      <a:pt x="171" y="22"/>
                      <a:pt x="171" y="20"/>
                      <a:pt x="172" y="20"/>
                    </a:cubicBezTo>
                    <a:cubicBezTo>
                      <a:pt x="173" y="20"/>
                      <a:pt x="173" y="21"/>
                      <a:pt x="174" y="21"/>
                    </a:cubicBezTo>
                    <a:cubicBezTo>
                      <a:pt x="174" y="21"/>
                      <a:pt x="176" y="20"/>
                      <a:pt x="176" y="19"/>
                    </a:cubicBezTo>
                    <a:cubicBezTo>
                      <a:pt x="176" y="19"/>
                      <a:pt x="174" y="18"/>
                      <a:pt x="174" y="17"/>
                    </a:cubicBezTo>
                    <a:cubicBezTo>
                      <a:pt x="174" y="17"/>
                      <a:pt x="175" y="16"/>
                      <a:pt x="175" y="15"/>
                    </a:cubicBezTo>
                    <a:cubicBezTo>
                      <a:pt x="176" y="14"/>
                      <a:pt x="176" y="14"/>
                      <a:pt x="177" y="13"/>
                    </a:cubicBezTo>
                    <a:cubicBezTo>
                      <a:pt x="178" y="12"/>
                      <a:pt x="178" y="11"/>
                      <a:pt x="179" y="11"/>
                    </a:cubicBezTo>
                    <a:cubicBezTo>
                      <a:pt x="179" y="10"/>
                      <a:pt x="180" y="9"/>
                      <a:pt x="180" y="8"/>
                    </a:cubicBezTo>
                    <a:cubicBezTo>
                      <a:pt x="181" y="8"/>
                      <a:pt x="182" y="6"/>
                      <a:pt x="182" y="6"/>
                    </a:cubicBezTo>
                    <a:cubicBezTo>
                      <a:pt x="182" y="6"/>
                      <a:pt x="184" y="8"/>
                      <a:pt x="184" y="8"/>
                    </a:cubicBezTo>
                    <a:cubicBezTo>
                      <a:pt x="184" y="8"/>
                      <a:pt x="183" y="10"/>
                      <a:pt x="183" y="10"/>
                    </a:cubicBezTo>
                    <a:cubicBezTo>
                      <a:pt x="183" y="10"/>
                      <a:pt x="181" y="12"/>
                      <a:pt x="181" y="12"/>
                    </a:cubicBezTo>
                    <a:cubicBezTo>
                      <a:pt x="182" y="13"/>
                      <a:pt x="183" y="14"/>
                      <a:pt x="183" y="14"/>
                    </a:cubicBezTo>
                    <a:cubicBezTo>
                      <a:pt x="184" y="14"/>
                      <a:pt x="185" y="12"/>
                      <a:pt x="185" y="12"/>
                    </a:cubicBezTo>
                    <a:cubicBezTo>
                      <a:pt x="186" y="12"/>
                      <a:pt x="187" y="13"/>
                      <a:pt x="187" y="14"/>
                    </a:cubicBezTo>
                    <a:cubicBezTo>
                      <a:pt x="188" y="14"/>
                      <a:pt x="189" y="15"/>
                      <a:pt x="189" y="15"/>
                    </a:cubicBezTo>
                    <a:cubicBezTo>
                      <a:pt x="190" y="15"/>
                      <a:pt x="190" y="13"/>
                      <a:pt x="191" y="13"/>
                    </a:cubicBezTo>
                    <a:cubicBezTo>
                      <a:pt x="192" y="13"/>
                      <a:pt x="193" y="15"/>
                      <a:pt x="193" y="15"/>
                    </a:cubicBezTo>
                    <a:cubicBezTo>
                      <a:pt x="194" y="15"/>
                      <a:pt x="195" y="12"/>
                      <a:pt x="195" y="13"/>
                    </a:cubicBezTo>
                    <a:cubicBezTo>
                      <a:pt x="196" y="13"/>
                      <a:pt x="197" y="14"/>
                      <a:pt x="197" y="14"/>
                    </a:cubicBezTo>
                    <a:cubicBezTo>
                      <a:pt x="198" y="15"/>
                      <a:pt x="199" y="15"/>
                      <a:pt x="199" y="16"/>
                    </a:cubicBezTo>
                    <a:cubicBezTo>
                      <a:pt x="200" y="16"/>
                      <a:pt x="201" y="18"/>
                      <a:pt x="202" y="18"/>
                    </a:cubicBezTo>
                    <a:cubicBezTo>
                      <a:pt x="202" y="18"/>
                      <a:pt x="203" y="15"/>
                      <a:pt x="203" y="15"/>
                    </a:cubicBezTo>
                    <a:cubicBezTo>
                      <a:pt x="204" y="16"/>
                      <a:pt x="206" y="17"/>
                      <a:pt x="206" y="17"/>
                    </a:cubicBezTo>
                    <a:cubicBezTo>
                      <a:pt x="206" y="18"/>
                      <a:pt x="204" y="19"/>
                      <a:pt x="204" y="19"/>
                    </a:cubicBezTo>
                    <a:cubicBezTo>
                      <a:pt x="204" y="20"/>
                      <a:pt x="206" y="21"/>
                      <a:pt x="206" y="21"/>
                    </a:cubicBezTo>
                    <a:cubicBezTo>
                      <a:pt x="206" y="22"/>
                      <a:pt x="205" y="23"/>
                      <a:pt x="204" y="23"/>
                    </a:cubicBezTo>
                    <a:cubicBezTo>
                      <a:pt x="204" y="24"/>
                      <a:pt x="203" y="25"/>
                      <a:pt x="203" y="26"/>
                    </a:cubicBezTo>
                    <a:cubicBezTo>
                      <a:pt x="203" y="26"/>
                      <a:pt x="205" y="27"/>
                      <a:pt x="205" y="27"/>
                    </a:cubicBezTo>
                    <a:cubicBezTo>
                      <a:pt x="206" y="26"/>
                      <a:pt x="207" y="24"/>
                      <a:pt x="208" y="23"/>
                    </a:cubicBezTo>
                    <a:cubicBezTo>
                      <a:pt x="209" y="22"/>
                      <a:pt x="210" y="21"/>
                      <a:pt x="210" y="21"/>
                    </a:cubicBezTo>
                    <a:cubicBezTo>
                      <a:pt x="210" y="20"/>
                      <a:pt x="208" y="19"/>
                      <a:pt x="208" y="19"/>
                    </a:cubicBezTo>
                    <a:cubicBezTo>
                      <a:pt x="208" y="18"/>
                      <a:pt x="209" y="17"/>
                      <a:pt x="210" y="17"/>
                    </a:cubicBezTo>
                    <a:cubicBezTo>
                      <a:pt x="210" y="16"/>
                      <a:pt x="211" y="14"/>
                      <a:pt x="211" y="14"/>
                    </a:cubicBezTo>
                    <a:cubicBezTo>
                      <a:pt x="212" y="14"/>
                      <a:pt x="213" y="16"/>
                      <a:pt x="214" y="16"/>
                    </a:cubicBezTo>
                    <a:cubicBezTo>
                      <a:pt x="212" y="18"/>
                      <a:pt x="211" y="19"/>
                      <a:pt x="210" y="21"/>
                    </a:cubicBezTo>
                    <a:cubicBezTo>
                      <a:pt x="210" y="21"/>
                      <a:pt x="212" y="22"/>
                      <a:pt x="212" y="22"/>
                    </a:cubicBezTo>
                    <a:cubicBezTo>
                      <a:pt x="212" y="23"/>
                      <a:pt x="211" y="24"/>
                      <a:pt x="211" y="24"/>
                    </a:cubicBezTo>
                    <a:cubicBezTo>
                      <a:pt x="210" y="25"/>
                      <a:pt x="209" y="26"/>
                      <a:pt x="209" y="27"/>
                    </a:cubicBezTo>
                    <a:cubicBezTo>
                      <a:pt x="208" y="27"/>
                      <a:pt x="207" y="28"/>
                      <a:pt x="207" y="29"/>
                    </a:cubicBezTo>
                    <a:cubicBezTo>
                      <a:pt x="207" y="29"/>
                      <a:pt x="209" y="30"/>
                      <a:pt x="209" y="31"/>
                    </a:cubicBezTo>
                    <a:cubicBezTo>
                      <a:pt x="210" y="30"/>
                      <a:pt x="211" y="29"/>
                      <a:pt x="211" y="28"/>
                    </a:cubicBezTo>
                    <a:cubicBezTo>
                      <a:pt x="212" y="28"/>
                      <a:pt x="213" y="27"/>
                      <a:pt x="213" y="26"/>
                    </a:cubicBezTo>
                    <a:cubicBezTo>
                      <a:pt x="213" y="26"/>
                      <a:pt x="215" y="24"/>
                      <a:pt x="215" y="24"/>
                    </a:cubicBezTo>
                    <a:cubicBezTo>
                      <a:pt x="215" y="24"/>
                      <a:pt x="212" y="22"/>
                      <a:pt x="212" y="22"/>
                    </a:cubicBezTo>
                    <a:cubicBezTo>
                      <a:pt x="213" y="22"/>
                      <a:pt x="214" y="20"/>
                      <a:pt x="214" y="20"/>
                    </a:cubicBezTo>
                    <a:cubicBezTo>
                      <a:pt x="214" y="20"/>
                      <a:pt x="216" y="21"/>
                      <a:pt x="216" y="22"/>
                    </a:cubicBezTo>
                    <a:cubicBezTo>
                      <a:pt x="217" y="22"/>
                      <a:pt x="218" y="23"/>
                      <a:pt x="218" y="23"/>
                    </a:cubicBezTo>
                    <a:cubicBezTo>
                      <a:pt x="219" y="23"/>
                      <a:pt x="220" y="21"/>
                      <a:pt x="220" y="21"/>
                    </a:cubicBezTo>
                    <a:cubicBezTo>
                      <a:pt x="220" y="21"/>
                      <a:pt x="222" y="19"/>
                      <a:pt x="222" y="19"/>
                    </a:cubicBezTo>
                    <a:cubicBezTo>
                      <a:pt x="222" y="19"/>
                      <a:pt x="224" y="21"/>
                      <a:pt x="224" y="21"/>
                    </a:cubicBezTo>
                    <a:cubicBezTo>
                      <a:pt x="224" y="20"/>
                      <a:pt x="226" y="19"/>
                      <a:pt x="226" y="18"/>
                    </a:cubicBezTo>
                    <a:cubicBezTo>
                      <a:pt x="226" y="18"/>
                      <a:pt x="224" y="17"/>
                      <a:pt x="224" y="17"/>
                    </a:cubicBezTo>
                    <a:cubicBezTo>
                      <a:pt x="224" y="16"/>
                      <a:pt x="225" y="15"/>
                      <a:pt x="225" y="14"/>
                    </a:cubicBezTo>
                    <a:cubicBezTo>
                      <a:pt x="226" y="14"/>
                      <a:pt x="227" y="12"/>
                      <a:pt x="227" y="12"/>
                    </a:cubicBezTo>
                    <a:cubicBezTo>
                      <a:pt x="227" y="12"/>
                      <a:pt x="229" y="14"/>
                      <a:pt x="229" y="14"/>
                    </a:cubicBezTo>
                    <a:cubicBezTo>
                      <a:pt x="230" y="14"/>
                      <a:pt x="231" y="15"/>
                      <a:pt x="231" y="16"/>
                    </a:cubicBezTo>
                    <a:cubicBezTo>
                      <a:pt x="232" y="16"/>
                      <a:pt x="233" y="17"/>
                      <a:pt x="234" y="17"/>
                    </a:cubicBezTo>
                    <a:cubicBezTo>
                      <a:pt x="234" y="17"/>
                      <a:pt x="235" y="15"/>
                      <a:pt x="235" y="15"/>
                    </a:cubicBezTo>
                    <a:cubicBezTo>
                      <a:pt x="236" y="15"/>
                      <a:pt x="237" y="16"/>
                      <a:pt x="238" y="17"/>
                    </a:cubicBezTo>
                    <a:cubicBezTo>
                      <a:pt x="238" y="17"/>
                      <a:pt x="240" y="19"/>
                      <a:pt x="240" y="19"/>
                    </a:cubicBezTo>
                    <a:cubicBezTo>
                      <a:pt x="240" y="18"/>
                      <a:pt x="241" y="17"/>
                      <a:pt x="242" y="16"/>
                    </a:cubicBezTo>
                    <a:cubicBezTo>
                      <a:pt x="242" y="16"/>
                      <a:pt x="243" y="14"/>
                      <a:pt x="243" y="14"/>
                    </a:cubicBezTo>
                    <a:cubicBezTo>
                      <a:pt x="243" y="14"/>
                      <a:pt x="241" y="12"/>
                      <a:pt x="241" y="12"/>
                    </a:cubicBezTo>
                    <a:cubicBezTo>
                      <a:pt x="241" y="12"/>
                      <a:pt x="242" y="10"/>
                      <a:pt x="243" y="10"/>
                    </a:cubicBezTo>
                    <a:cubicBezTo>
                      <a:pt x="243" y="10"/>
                      <a:pt x="245" y="12"/>
                      <a:pt x="245" y="12"/>
                    </a:cubicBezTo>
                    <a:cubicBezTo>
                      <a:pt x="245" y="12"/>
                      <a:pt x="247" y="13"/>
                      <a:pt x="247" y="14"/>
                    </a:cubicBezTo>
                    <a:cubicBezTo>
                      <a:pt x="247" y="14"/>
                      <a:pt x="246" y="15"/>
                      <a:pt x="246" y="16"/>
                    </a:cubicBezTo>
                    <a:cubicBezTo>
                      <a:pt x="245" y="16"/>
                      <a:pt x="244" y="17"/>
                      <a:pt x="244" y="18"/>
                    </a:cubicBezTo>
                    <a:cubicBezTo>
                      <a:pt x="244" y="18"/>
                      <a:pt x="246" y="19"/>
                      <a:pt x="246" y="20"/>
                    </a:cubicBezTo>
                    <a:cubicBezTo>
                      <a:pt x="247" y="19"/>
                      <a:pt x="247" y="18"/>
                      <a:pt x="248" y="17"/>
                    </a:cubicBezTo>
                    <a:cubicBezTo>
                      <a:pt x="248" y="17"/>
                      <a:pt x="249" y="15"/>
                      <a:pt x="249" y="15"/>
                    </a:cubicBezTo>
                    <a:cubicBezTo>
                      <a:pt x="250" y="15"/>
                      <a:pt x="252" y="17"/>
                      <a:pt x="252" y="17"/>
                    </a:cubicBezTo>
                    <a:cubicBezTo>
                      <a:pt x="252" y="17"/>
                      <a:pt x="253" y="15"/>
                      <a:pt x="253" y="15"/>
                    </a:cubicBezTo>
                    <a:cubicBezTo>
                      <a:pt x="253" y="14"/>
                      <a:pt x="251" y="14"/>
                      <a:pt x="251" y="13"/>
                    </a:cubicBezTo>
                    <a:cubicBezTo>
                      <a:pt x="251" y="12"/>
                      <a:pt x="253" y="11"/>
                      <a:pt x="253" y="11"/>
                    </a:cubicBezTo>
                    <a:cubicBezTo>
                      <a:pt x="253" y="10"/>
                      <a:pt x="254" y="9"/>
                      <a:pt x="255" y="9"/>
                    </a:cubicBezTo>
                    <a:cubicBezTo>
                      <a:pt x="255" y="8"/>
                      <a:pt x="256" y="10"/>
                      <a:pt x="257" y="10"/>
                    </a:cubicBezTo>
                    <a:cubicBezTo>
                      <a:pt x="258" y="10"/>
                      <a:pt x="258" y="8"/>
                      <a:pt x="258" y="8"/>
                    </a:cubicBezTo>
                    <a:cubicBezTo>
                      <a:pt x="259" y="8"/>
                      <a:pt x="260" y="10"/>
                      <a:pt x="261" y="10"/>
                    </a:cubicBezTo>
                    <a:cubicBezTo>
                      <a:pt x="261" y="10"/>
                      <a:pt x="259" y="11"/>
                      <a:pt x="259" y="12"/>
                    </a:cubicBezTo>
                    <a:cubicBezTo>
                      <a:pt x="259" y="12"/>
                      <a:pt x="261" y="13"/>
                      <a:pt x="261" y="14"/>
                    </a:cubicBezTo>
                    <a:cubicBezTo>
                      <a:pt x="261" y="14"/>
                      <a:pt x="260" y="15"/>
                      <a:pt x="260" y="16"/>
                    </a:cubicBezTo>
                    <a:cubicBezTo>
                      <a:pt x="259" y="17"/>
                      <a:pt x="258" y="18"/>
                      <a:pt x="258" y="18"/>
                    </a:cubicBezTo>
                    <a:cubicBezTo>
                      <a:pt x="258" y="18"/>
                      <a:pt x="256" y="16"/>
                      <a:pt x="256" y="16"/>
                    </a:cubicBezTo>
                    <a:cubicBezTo>
                      <a:pt x="255" y="16"/>
                      <a:pt x="255" y="19"/>
                      <a:pt x="254" y="19"/>
                    </a:cubicBezTo>
                    <a:cubicBezTo>
                      <a:pt x="253" y="19"/>
                      <a:pt x="252" y="17"/>
                      <a:pt x="252" y="17"/>
                    </a:cubicBezTo>
                    <a:cubicBezTo>
                      <a:pt x="251" y="17"/>
                      <a:pt x="251" y="19"/>
                      <a:pt x="250" y="19"/>
                    </a:cubicBezTo>
                    <a:cubicBezTo>
                      <a:pt x="251" y="20"/>
                      <a:pt x="253" y="21"/>
                      <a:pt x="254" y="23"/>
                    </a:cubicBezTo>
                    <a:cubicBezTo>
                      <a:pt x="255" y="23"/>
                      <a:pt x="256" y="24"/>
                      <a:pt x="257" y="24"/>
                    </a:cubicBezTo>
                    <a:cubicBezTo>
                      <a:pt x="257" y="24"/>
                      <a:pt x="258" y="22"/>
                      <a:pt x="258" y="22"/>
                    </a:cubicBezTo>
                    <a:cubicBezTo>
                      <a:pt x="259" y="22"/>
                      <a:pt x="260" y="24"/>
                      <a:pt x="261" y="24"/>
                    </a:cubicBezTo>
                    <a:cubicBezTo>
                      <a:pt x="261" y="24"/>
                      <a:pt x="263" y="26"/>
                      <a:pt x="263" y="25"/>
                    </a:cubicBezTo>
                    <a:cubicBezTo>
                      <a:pt x="263" y="25"/>
                      <a:pt x="265" y="23"/>
                      <a:pt x="265" y="23"/>
                    </a:cubicBezTo>
                    <a:cubicBezTo>
                      <a:pt x="264" y="23"/>
                      <a:pt x="262" y="22"/>
                      <a:pt x="262" y="22"/>
                    </a:cubicBezTo>
                    <a:cubicBezTo>
                      <a:pt x="262" y="21"/>
                      <a:pt x="264" y="20"/>
                      <a:pt x="264" y="19"/>
                    </a:cubicBezTo>
                    <a:cubicBezTo>
                      <a:pt x="264" y="19"/>
                      <a:pt x="265" y="18"/>
                      <a:pt x="266" y="17"/>
                    </a:cubicBezTo>
                    <a:cubicBezTo>
                      <a:pt x="266" y="16"/>
                      <a:pt x="267" y="15"/>
                      <a:pt x="267" y="15"/>
                    </a:cubicBezTo>
                    <a:cubicBezTo>
                      <a:pt x="268" y="15"/>
                      <a:pt x="269" y="17"/>
                      <a:pt x="270" y="17"/>
                    </a:cubicBezTo>
                    <a:cubicBezTo>
                      <a:pt x="270" y="16"/>
                      <a:pt x="271" y="14"/>
                      <a:pt x="271" y="14"/>
                    </a:cubicBezTo>
                    <a:cubicBezTo>
                      <a:pt x="272" y="14"/>
                      <a:pt x="273" y="16"/>
                      <a:pt x="274" y="16"/>
                    </a:cubicBezTo>
                    <a:cubicBezTo>
                      <a:pt x="274" y="16"/>
                      <a:pt x="275" y="14"/>
                      <a:pt x="275" y="14"/>
                    </a:cubicBezTo>
                    <a:cubicBezTo>
                      <a:pt x="275" y="14"/>
                      <a:pt x="273" y="12"/>
                      <a:pt x="273" y="12"/>
                    </a:cubicBezTo>
                    <a:cubicBezTo>
                      <a:pt x="273" y="12"/>
                      <a:pt x="274" y="10"/>
                      <a:pt x="275" y="10"/>
                    </a:cubicBezTo>
                    <a:cubicBezTo>
                      <a:pt x="275" y="10"/>
                      <a:pt x="276" y="12"/>
                      <a:pt x="277" y="12"/>
                    </a:cubicBezTo>
                    <a:cubicBezTo>
                      <a:pt x="278" y="11"/>
                      <a:pt x="278" y="10"/>
                      <a:pt x="279" y="9"/>
                    </a:cubicBezTo>
                    <a:cubicBezTo>
                      <a:pt x="279" y="9"/>
                      <a:pt x="280" y="11"/>
                      <a:pt x="281" y="11"/>
                    </a:cubicBezTo>
                    <a:cubicBezTo>
                      <a:pt x="281" y="11"/>
                      <a:pt x="282" y="9"/>
                      <a:pt x="283" y="9"/>
                    </a:cubicBezTo>
                    <a:cubicBezTo>
                      <a:pt x="283" y="8"/>
                      <a:pt x="284" y="7"/>
                      <a:pt x="284" y="7"/>
                    </a:cubicBezTo>
                    <a:cubicBezTo>
                      <a:pt x="285" y="7"/>
                      <a:pt x="286" y="8"/>
                      <a:pt x="287" y="8"/>
                    </a:cubicBezTo>
                    <a:cubicBezTo>
                      <a:pt x="287" y="9"/>
                      <a:pt x="285" y="10"/>
                      <a:pt x="285" y="10"/>
                    </a:cubicBezTo>
                    <a:cubicBezTo>
                      <a:pt x="284" y="11"/>
                      <a:pt x="284" y="12"/>
                      <a:pt x="283" y="13"/>
                    </a:cubicBezTo>
                    <a:cubicBezTo>
                      <a:pt x="283" y="13"/>
                      <a:pt x="281" y="11"/>
                      <a:pt x="281" y="11"/>
                    </a:cubicBezTo>
                    <a:cubicBezTo>
                      <a:pt x="281" y="11"/>
                      <a:pt x="280" y="13"/>
                      <a:pt x="279" y="13"/>
                    </a:cubicBezTo>
                    <a:cubicBezTo>
                      <a:pt x="279" y="14"/>
                      <a:pt x="278" y="15"/>
                      <a:pt x="278" y="15"/>
                    </a:cubicBezTo>
                    <a:cubicBezTo>
                      <a:pt x="278" y="16"/>
                      <a:pt x="280" y="17"/>
                      <a:pt x="280" y="17"/>
                    </a:cubicBezTo>
                    <a:cubicBezTo>
                      <a:pt x="280" y="17"/>
                      <a:pt x="278" y="19"/>
                      <a:pt x="278" y="19"/>
                    </a:cubicBezTo>
                    <a:cubicBezTo>
                      <a:pt x="279" y="20"/>
                      <a:pt x="280" y="21"/>
                      <a:pt x="280" y="21"/>
                    </a:cubicBezTo>
                    <a:cubicBezTo>
                      <a:pt x="281" y="21"/>
                      <a:pt x="281" y="19"/>
                      <a:pt x="282" y="19"/>
                    </a:cubicBezTo>
                    <a:cubicBezTo>
                      <a:pt x="283" y="19"/>
                      <a:pt x="284" y="21"/>
                      <a:pt x="284" y="21"/>
                    </a:cubicBezTo>
                    <a:cubicBezTo>
                      <a:pt x="285" y="20"/>
                      <a:pt x="285" y="19"/>
                      <a:pt x="286" y="18"/>
                    </a:cubicBezTo>
                    <a:cubicBezTo>
                      <a:pt x="287" y="18"/>
                      <a:pt x="287" y="16"/>
                      <a:pt x="288" y="16"/>
                    </a:cubicBezTo>
                    <a:cubicBezTo>
                      <a:pt x="288" y="16"/>
                      <a:pt x="289" y="18"/>
                      <a:pt x="290" y="18"/>
                    </a:cubicBezTo>
                    <a:cubicBezTo>
                      <a:pt x="291" y="18"/>
                      <a:pt x="291" y="16"/>
                      <a:pt x="292" y="16"/>
                    </a:cubicBezTo>
                    <a:cubicBezTo>
                      <a:pt x="292" y="16"/>
                      <a:pt x="294" y="17"/>
                      <a:pt x="294" y="17"/>
                    </a:cubicBezTo>
                    <a:cubicBezTo>
                      <a:pt x="294" y="18"/>
                      <a:pt x="292" y="19"/>
                      <a:pt x="292" y="20"/>
                    </a:cubicBezTo>
                    <a:cubicBezTo>
                      <a:pt x="292" y="20"/>
                      <a:pt x="294" y="21"/>
                      <a:pt x="294" y="21"/>
                    </a:cubicBezTo>
                    <a:cubicBezTo>
                      <a:pt x="295" y="21"/>
                      <a:pt x="295" y="19"/>
                      <a:pt x="296" y="19"/>
                    </a:cubicBezTo>
                    <a:cubicBezTo>
                      <a:pt x="296" y="19"/>
                      <a:pt x="298" y="21"/>
                      <a:pt x="298" y="21"/>
                    </a:cubicBezTo>
                    <a:cubicBezTo>
                      <a:pt x="299" y="20"/>
                      <a:pt x="300" y="19"/>
                      <a:pt x="300" y="18"/>
                    </a:cubicBezTo>
                    <a:cubicBezTo>
                      <a:pt x="301" y="18"/>
                      <a:pt x="301" y="17"/>
                      <a:pt x="302" y="16"/>
                    </a:cubicBezTo>
                    <a:cubicBezTo>
                      <a:pt x="302" y="15"/>
                      <a:pt x="303" y="15"/>
                      <a:pt x="303" y="14"/>
                    </a:cubicBezTo>
                    <a:cubicBezTo>
                      <a:pt x="304" y="14"/>
                      <a:pt x="305" y="12"/>
                      <a:pt x="305" y="12"/>
                    </a:cubicBezTo>
                    <a:cubicBezTo>
                      <a:pt x="305" y="12"/>
                      <a:pt x="307" y="13"/>
                      <a:pt x="307" y="13"/>
                    </a:cubicBezTo>
                    <a:cubicBezTo>
                      <a:pt x="307" y="14"/>
                      <a:pt x="306" y="15"/>
                      <a:pt x="306" y="16"/>
                    </a:cubicBezTo>
                    <a:cubicBezTo>
                      <a:pt x="306" y="16"/>
                      <a:pt x="308" y="17"/>
                      <a:pt x="308" y="17"/>
                    </a:cubicBezTo>
                    <a:cubicBezTo>
                      <a:pt x="308" y="18"/>
                      <a:pt x="306" y="20"/>
                      <a:pt x="306" y="20"/>
                    </a:cubicBezTo>
                    <a:cubicBezTo>
                      <a:pt x="307" y="20"/>
                      <a:pt x="308" y="21"/>
                      <a:pt x="308" y="21"/>
                    </a:cubicBezTo>
                    <a:cubicBezTo>
                      <a:pt x="309" y="21"/>
                      <a:pt x="310" y="19"/>
                      <a:pt x="310" y="19"/>
                    </a:cubicBezTo>
                    <a:cubicBezTo>
                      <a:pt x="311" y="19"/>
                      <a:pt x="311" y="18"/>
                      <a:pt x="312" y="17"/>
                    </a:cubicBezTo>
                    <a:cubicBezTo>
                      <a:pt x="312" y="17"/>
                      <a:pt x="313" y="15"/>
                      <a:pt x="313" y="15"/>
                    </a:cubicBezTo>
                    <a:cubicBezTo>
                      <a:pt x="314" y="15"/>
                      <a:pt x="315" y="16"/>
                      <a:pt x="316" y="16"/>
                    </a:cubicBezTo>
                    <a:cubicBezTo>
                      <a:pt x="316" y="17"/>
                      <a:pt x="318" y="18"/>
                      <a:pt x="318" y="18"/>
                    </a:cubicBezTo>
                    <a:cubicBezTo>
                      <a:pt x="318" y="18"/>
                      <a:pt x="316" y="20"/>
                      <a:pt x="316" y="20"/>
                    </a:cubicBezTo>
                    <a:cubicBezTo>
                      <a:pt x="316" y="20"/>
                      <a:pt x="314" y="22"/>
                      <a:pt x="315" y="23"/>
                    </a:cubicBezTo>
                    <a:cubicBezTo>
                      <a:pt x="315" y="23"/>
                      <a:pt x="316" y="24"/>
                      <a:pt x="317" y="24"/>
                    </a:cubicBezTo>
                    <a:cubicBezTo>
                      <a:pt x="317" y="23"/>
                      <a:pt x="318" y="23"/>
                      <a:pt x="318" y="22"/>
                    </a:cubicBezTo>
                    <a:cubicBezTo>
                      <a:pt x="319" y="21"/>
                      <a:pt x="320" y="20"/>
                      <a:pt x="320" y="20"/>
                    </a:cubicBezTo>
                    <a:cubicBezTo>
                      <a:pt x="320" y="19"/>
                      <a:pt x="318" y="18"/>
                      <a:pt x="318" y="18"/>
                    </a:cubicBezTo>
                    <a:cubicBezTo>
                      <a:pt x="318" y="17"/>
                      <a:pt x="320" y="16"/>
                      <a:pt x="320" y="16"/>
                    </a:cubicBezTo>
                    <a:cubicBezTo>
                      <a:pt x="320" y="15"/>
                      <a:pt x="321" y="14"/>
                      <a:pt x="321" y="14"/>
                    </a:cubicBezTo>
                    <a:cubicBezTo>
                      <a:pt x="321" y="14"/>
                      <a:pt x="324" y="15"/>
                      <a:pt x="324" y="15"/>
                    </a:cubicBezTo>
                    <a:cubicBezTo>
                      <a:pt x="324" y="16"/>
                      <a:pt x="322" y="17"/>
                      <a:pt x="322" y="18"/>
                    </a:cubicBezTo>
                    <a:cubicBezTo>
                      <a:pt x="322" y="18"/>
                      <a:pt x="324" y="19"/>
                      <a:pt x="324" y="19"/>
                    </a:cubicBezTo>
                    <a:cubicBezTo>
                      <a:pt x="324" y="20"/>
                      <a:pt x="323" y="21"/>
                      <a:pt x="322" y="21"/>
                    </a:cubicBezTo>
                    <a:cubicBezTo>
                      <a:pt x="322" y="22"/>
                      <a:pt x="321" y="24"/>
                      <a:pt x="321" y="24"/>
                    </a:cubicBezTo>
                    <a:cubicBezTo>
                      <a:pt x="321" y="24"/>
                      <a:pt x="323" y="25"/>
                      <a:pt x="323" y="25"/>
                    </a:cubicBezTo>
                    <a:cubicBezTo>
                      <a:pt x="324" y="25"/>
                      <a:pt x="324" y="23"/>
                      <a:pt x="325" y="23"/>
                    </a:cubicBezTo>
                    <a:cubicBezTo>
                      <a:pt x="325" y="23"/>
                      <a:pt x="327" y="25"/>
                      <a:pt x="327" y="25"/>
                    </a:cubicBezTo>
                    <a:cubicBezTo>
                      <a:pt x="328" y="25"/>
                      <a:pt x="328" y="26"/>
                      <a:pt x="329" y="27"/>
                    </a:cubicBezTo>
                    <a:cubicBezTo>
                      <a:pt x="329" y="26"/>
                      <a:pt x="331" y="25"/>
                      <a:pt x="331" y="24"/>
                    </a:cubicBezTo>
                    <a:cubicBezTo>
                      <a:pt x="331" y="24"/>
                      <a:pt x="329" y="23"/>
                      <a:pt x="329" y="23"/>
                    </a:cubicBezTo>
                    <a:cubicBezTo>
                      <a:pt x="329" y="22"/>
                      <a:pt x="330" y="21"/>
                      <a:pt x="330" y="20"/>
                    </a:cubicBezTo>
                    <a:cubicBezTo>
                      <a:pt x="330" y="20"/>
                      <a:pt x="328" y="19"/>
                      <a:pt x="328" y="19"/>
                    </a:cubicBezTo>
                    <a:cubicBezTo>
                      <a:pt x="328" y="18"/>
                      <a:pt x="330" y="17"/>
                      <a:pt x="330" y="16"/>
                    </a:cubicBezTo>
                    <a:cubicBezTo>
                      <a:pt x="330" y="16"/>
                      <a:pt x="331" y="15"/>
                      <a:pt x="331" y="14"/>
                    </a:cubicBezTo>
                    <a:cubicBezTo>
                      <a:pt x="331" y="14"/>
                      <a:pt x="330" y="13"/>
                      <a:pt x="329" y="13"/>
                    </a:cubicBezTo>
                    <a:cubicBezTo>
                      <a:pt x="329" y="13"/>
                      <a:pt x="331" y="10"/>
                      <a:pt x="331" y="10"/>
                    </a:cubicBezTo>
                    <a:cubicBezTo>
                      <a:pt x="331" y="10"/>
                      <a:pt x="333" y="12"/>
                      <a:pt x="333" y="12"/>
                    </a:cubicBezTo>
                    <a:cubicBezTo>
                      <a:pt x="333" y="12"/>
                      <a:pt x="335" y="10"/>
                      <a:pt x="335" y="10"/>
                    </a:cubicBezTo>
                    <a:cubicBezTo>
                      <a:pt x="335" y="10"/>
                      <a:pt x="337" y="11"/>
                      <a:pt x="337" y="11"/>
                    </a:cubicBezTo>
                    <a:cubicBezTo>
                      <a:pt x="337" y="12"/>
                      <a:pt x="335" y="14"/>
                      <a:pt x="335" y="14"/>
                    </a:cubicBezTo>
                    <a:cubicBezTo>
                      <a:pt x="336" y="14"/>
                      <a:pt x="337" y="15"/>
                      <a:pt x="338" y="15"/>
                    </a:cubicBezTo>
                    <a:cubicBezTo>
                      <a:pt x="338" y="15"/>
                      <a:pt x="339" y="13"/>
                      <a:pt x="339" y="13"/>
                    </a:cubicBezTo>
                    <a:cubicBezTo>
                      <a:pt x="340" y="13"/>
                      <a:pt x="341" y="14"/>
                      <a:pt x="342" y="15"/>
                    </a:cubicBezTo>
                    <a:cubicBezTo>
                      <a:pt x="342" y="15"/>
                      <a:pt x="343" y="17"/>
                      <a:pt x="344" y="17"/>
                    </a:cubicBezTo>
                    <a:cubicBezTo>
                      <a:pt x="344" y="17"/>
                      <a:pt x="345" y="18"/>
                      <a:pt x="346" y="18"/>
                    </a:cubicBezTo>
                    <a:cubicBezTo>
                      <a:pt x="346" y="18"/>
                      <a:pt x="347" y="16"/>
                      <a:pt x="348" y="16"/>
                    </a:cubicBezTo>
                    <a:cubicBezTo>
                      <a:pt x="348" y="15"/>
                      <a:pt x="349" y="14"/>
                      <a:pt x="349" y="14"/>
                    </a:cubicBezTo>
                    <a:cubicBezTo>
                      <a:pt x="350" y="14"/>
                      <a:pt x="351" y="12"/>
                      <a:pt x="351" y="12"/>
                    </a:cubicBezTo>
                    <a:cubicBezTo>
                      <a:pt x="352" y="12"/>
                      <a:pt x="353" y="13"/>
                      <a:pt x="353" y="13"/>
                    </a:cubicBezTo>
                    <a:cubicBezTo>
                      <a:pt x="354" y="13"/>
                      <a:pt x="354" y="11"/>
                      <a:pt x="355" y="11"/>
                    </a:cubicBezTo>
                    <a:cubicBezTo>
                      <a:pt x="355" y="12"/>
                      <a:pt x="357" y="12"/>
                      <a:pt x="357" y="13"/>
                    </a:cubicBezTo>
                    <a:cubicBezTo>
                      <a:pt x="357" y="13"/>
                      <a:pt x="355" y="14"/>
                      <a:pt x="356" y="15"/>
                    </a:cubicBezTo>
                    <a:cubicBezTo>
                      <a:pt x="356" y="16"/>
                      <a:pt x="358" y="16"/>
                      <a:pt x="358" y="17"/>
                    </a:cubicBezTo>
                    <a:cubicBezTo>
                      <a:pt x="358" y="17"/>
                      <a:pt x="356" y="18"/>
                      <a:pt x="356" y="19"/>
                    </a:cubicBezTo>
                    <a:cubicBezTo>
                      <a:pt x="356" y="20"/>
                      <a:pt x="358" y="20"/>
                      <a:pt x="358" y="21"/>
                    </a:cubicBezTo>
                    <a:cubicBezTo>
                      <a:pt x="359" y="20"/>
                      <a:pt x="360" y="19"/>
                      <a:pt x="360" y="18"/>
                    </a:cubicBezTo>
                    <a:cubicBezTo>
                      <a:pt x="360" y="18"/>
                      <a:pt x="362" y="16"/>
                      <a:pt x="362" y="16"/>
                    </a:cubicBezTo>
                    <a:cubicBezTo>
                      <a:pt x="362" y="16"/>
                      <a:pt x="360" y="14"/>
                      <a:pt x="360" y="14"/>
                    </a:cubicBezTo>
                    <a:cubicBezTo>
                      <a:pt x="360" y="14"/>
                      <a:pt x="361" y="12"/>
                      <a:pt x="361" y="12"/>
                    </a:cubicBezTo>
                    <a:cubicBezTo>
                      <a:pt x="361" y="12"/>
                      <a:pt x="363" y="14"/>
                      <a:pt x="363" y="14"/>
                    </a:cubicBezTo>
                    <a:cubicBezTo>
                      <a:pt x="363" y="14"/>
                      <a:pt x="362" y="16"/>
                      <a:pt x="362" y="16"/>
                    </a:cubicBezTo>
                    <a:cubicBezTo>
                      <a:pt x="362" y="16"/>
                      <a:pt x="364" y="18"/>
                      <a:pt x="364" y="18"/>
                    </a:cubicBezTo>
                    <a:cubicBezTo>
                      <a:pt x="365" y="18"/>
                      <a:pt x="365" y="16"/>
                      <a:pt x="366" y="16"/>
                    </a:cubicBezTo>
                    <a:cubicBezTo>
                      <a:pt x="366" y="16"/>
                      <a:pt x="367" y="17"/>
                      <a:pt x="368" y="17"/>
                    </a:cubicBezTo>
                    <a:cubicBezTo>
                      <a:pt x="369" y="17"/>
                      <a:pt x="369" y="15"/>
                      <a:pt x="370" y="15"/>
                    </a:cubicBezTo>
                    <a:cubicBezTo>
                      <a:pt x="370" y="15"/>
                      <a:pt x="371" y="17"/>
                      <a:pt x="372" y="17"/>
                    </a:cubicBezTo>
                    <a:cubicBezTo>
                      <a:pt x="372" y="17"/>
                      <a:pt x="373" y="15"/>
                      <a:pt x="374" y="15"/>
                    </a:cubicBezTo>
                    <a:cubicBezTo>
                      <a:pt x="374" y="15"/>
                      <a:pt x="375" y="16"/>
                      <a:pt x="376" y="16"/>
                    </a:cubicBezTo>
                    <a:cubicBezTo>
                      <a:pt x="376" y="16"/>
                      <a:pt x="377" y="14"/>
                      <a:pt x="378" y="14"/>
                    </a:cubicBezTo>
                    <a:cubicBezTo>
                      <a:pt x="378" y="14"/>
                      <a:pt x="379" y="12"/>
                      <a:pt x="379" y="12"/>
                    </a:cubicBezTo>
                    <a:cubicBezTo>
                      <a:pt x="380" y="12"/>
                      <a:pt x="381" y="14"/>
                      <a:pt x="381" y="14"/>
                    </a:cubicBezTo>
                    <a:cubicBezTo>
                      <a:pt x="382" y="13"/>
                      <a:pt x="383" y="12"/>
                      <a:pt x="383" y="11"/>
                    </a:cubicBezTo>
                    <a:cubicBezTo>
                      <a:pt x="384" y="11"/>
                      <a:pt x="384" y="9"/>
                      <a:pt x="385" y="9"/>
                    </a:cubicBezTo>
                    <a:cubicBezTo>
                      <a:pt x="385" y="9"/>
                      <a:pt x="387" y="11"/>
                      <a:pt x="387" y="11"/>
                    </a:cubicBezTo>
                    <a:cubicBezTo>
                      <a:pt x="387" y="12"/>
                      <a:pt x="386" y="12"/>
                      <a:pt x="385" y="13"/>
                    </a:cubicBezTo>
                    <a:cubicBezTo>
                      <a:pt x="385" y="13"/>
                      <a:pt x="384" y="15"/>
                      <a:pt x="384" y="15"/>
                    </a:cubicBezTo>
                    <a:cubicBezTo>
                      <a:pt x="384" y="15"/>
                      <a:pt x="386" y="17"/>
                      <a:pt x="386" y="17"/>
                    </a:cubicBezTo>
                    <a:cubicBezTo>
                      <a:pt x="385" y="18"/>
                      <a:pt x="385" y="18"/>
                      <a:pt x="384" y="19"/>
                    </a:cubicBezTo>
                    <a:cubicBezTo>
                      <a:pt x="384" y="20"/>
                      <a:pt x="383" y="21"/>
                      <a:pt x="383" y="21"/>
                    </a:cubicBezTo>
                    <a:cubicBezTo>
                      <a:pt x="382" y="22"/>
                      <a:pt x="381" y="20"/>
                      <a:pt x="380" y="20"/>
                    </a:cubicBezTo>
                    <a:cubicBezTo>
                      <a:pt x="380" y="20"/>
                      <a:pt x="379" y="22"/>
                      <a:pt x="379" y="22"/>
                    </a:cubicBezTo>
                    <a:cubicBezTo>
                      <a:pt x="378" y="22"/>
                      <a:pt x="377" y="20"/>
                      <a:pt x="376" y="20"/>
                    </a:cubicBezTo>
                    <a:cubicBezTo>
                      <a:pt x="376" y="20"/>
                      <a:pt x="375" y="22"/>
                      <a:pt x="375" y="22"/>
                    </a:cubicBezTo>
                    <a:cubicBezTo>
                      <a:pt x="375" y="23"/>
                      <a:pt x="377" y="24"/>
                      <a:pt x="377" y="24"/>
                    </a:cubicBezTo>
                    <a:cubicBezTo>
                      <a:pt x="377" y="25"/>
                      <a:pt x="375" y="26"/>
                      <a:pt x="375" y="26"/>
                    </a:cubicBezTo>
                    <a:cubicBezTo>
                      <a:pt x="376" y="26"/>
                      <a:pt x="377" y="28"/>
                      <a:pt x="377" y="28"/>
                    </a:cubicBezTo>
                    <a:cubicBezTo>
                      <a:pt x="378" y="28"/>
                      <a:pt x="379" y="26"/>
                      <a:pt x="379" y="26"/>
                    </a:cubicBezTo>
                    <a:cubicBezTo>
                      <a:pt x="380" y="26"/>
                      <a:pt x="381" y="28"/>
                      <a:pt x="381" y="28"/>
                    </a:cubicBezTo>
                    <a:cubicBezTo>
                      <a:pt x="382" y="28"/>
                      <a:pt x="382" y="25"/>
                      <a:pt x="383" y="25"/>
                    </a:cubicBezTo>
                    <a:cubicBezTo>
                      <a:pt x="384" y="25"/>
                      <a:pt x="385" y="27"/>
                      <a:pt x="385" y="27"/>
                    </a:cubicBezTo>
                    <a:cubicBezTo>
                      <a:pt x="385" y="26"/>
                      <a:pt x="387" y="25"/>
                      <a:pt x="387" y="25"/>
                    </a:cubicBezTo>
                    <a:cubicBezTo>
                      <a:pt x="387" y="24"/>
                      <a:pt x="385" y="24"/>
                      <a:pt x="385" y="23"/>
                    </a:cubicBezTo>
                    <a:cubicBezTo>
                      <a:pt x="385" y="22"/>
                      <a:pt x="386" y="22"/>
                      <a:pt x="386" y="21"/>
                    </a:cubicBezTo>
                    <a:cubicBezTo>
                      <a:pt x="387" y="20"/>
                      <a:pt x="388" y="19"/>
                      <a:pt x="388" y="19"/>
                    </a:cubicBezTo>
                    <a:cubicBezTo>
                      <a:pt x="388" y="18"/>
                      <a:pt x="386" y="17"/>
                      <a:pt x="386" y="17"/>
                    </a:cubicBezTo>
                    <a:cubicBezTo>
                      <a:pt x="386" y="17"/>
                      <a:pt x="387" y="15"/>
                      <a:pt x="388" y="15"/>
                    </a:cubicBezTo>
                    <a:cubicBezTo>
                      <a:pt x="388" y="15"/>
                      <a:pt x="390" y="17"/>
                      <a:pt x="390" y="16"/>
                    </a:cubicBezTo>
                    <a:cubicBezTo>
                      <a:pt x="390" y="16"/>
                      <a:pt x="392" y="14"/>
                      <a:pt x="392" y="14"/>
                    </a:cubicBezTo>
                    <a:cubicBezTo>
                      <a:pt x="392" y="14"/>
                      <a:pt x="389" y="12"/>
                      <a:pt x="389" y="12"/>
                    </a:cubicBezTo>
                    <a:cubicBezTo>
                      <a:pt x="390" y="12"/>
                      <a:pt x="391" y="10"/>
                      <a:pt x="391" y="10"/>
                    </a:cubicBezTo>
                    <a:cubicBezTo>
                      <a:pt x="392" y="10"/>
                      <a:pt x="393" y="12"/>
                      <a:pt x="393" y="12"/>
                    </a:cubicBezTo>
                    <a:cubicBezTo>
                      <a:pt x="393" y="13"/>
                      <a:pt x="391" y="14"/>
                      <a:pt x="392" y="14"/>
                    </a:cubicBezTo>
                    <a:cubicBezTo>
                      <a:pt x="392" y="15"/>
                      <a:pt x="394" y="15"/>
                      <a:pt x="394" y="16"/>
                    </a:cubicBezTo>
                    <a:cubicBezTo>
                      <a:pt x="394" y="17"/>
                      <a:pt x="396" y="17"/>
                      <a:pt x="396" y="18"/>
                    </a:cubicBezTo>
                    <a:cubicBezTo>
                      <a:pt x="396" y="18"/>
                      <a:pt x="395" y="19"/>
                      <a:pt x="394" y="20"/>
                    </a:cubicBezTo>
                    <a:cubicBezTo>
                      <a:pt x="394" y="20"/>
                      <a:pt x="392" y="18"/>
                      <a:pt x="392" y="18"/>
                    </a:cubicBezTo>
                    <a:cubicBezTo>
                      <a:pt x="392" y="18"/>
                      <a:pt x="391" y="20"/>
                      <a:pt x="390" y="20"/>
                    </a:cubicBezTo>
                    <a:cubicBezTo>
                      <a:pt x="390" y="21"/>
                      <a:pt x="389" y="22"/>
                      <a:pt x="389" y="23"/>
                    </a:cubicBezTo>
                    <a:cubicBezTo>
                      <a:pt x="389" y="23"/>
                      <a:pt x="390" y="24"/>
                      <a:pt x="391" y="24"/>
                    </a:cubicBezTo>
                    <a:cubicBezTo>
                      <a:pt x="391" y="24"/>
                      <a:pt x="392" y="22"/>
                      <a:pt x="393" y="22"/>
                    </a:cubicBezTo>
                    <a:cubicBezTo>
                      <a:pt x="393" y="22"/>
                      <a:pt x="394" y="24"/>
                      <a:pt x="395" y="24"/>
                    </a:cubicBezTo>
                    <a:cubicBezTo>
                      <a:pt x="395" y="24"/>
                      <a:pt x="396" y="22"/>
                      <a:pt x="397" y="22"/>
                    </a:cubicBezTo>
                    <a:cubicBezTo>
                      <a:pt x="397" y="21"/>
                      <a:pt x="398" y="23"/>
                      <a:pt x="399" y="23"/>
                    </a:cubicBezTo>
                    <a:cubicBezTo>
                      <a:pt x="399" y="23"/>
                      <a:pt x="400" y="22"/>
                      <a:pt x="400" y="21"/>
                    </a:cubicBezTo>
                    <a:cubicBezTo>
                      <a:pt x="401" y="20"/>
                      <a:pt x="402" y="20"/>
                      <a:pt x="402" y="19"/>
                    </a:cubicBezTo>
                    <a:cubicBezTo>
                      <a:pt x="402" y="19"/>
                      <a:pt x="404" y="17"/>
                      <a:pt x="404" y="17"/>
                    </a:cubicBezTo>
                    <a:cubicBezTo>
                      <a:pt x="404" y="17"/>
                      <a:pt x="406" y="18"/>
                      <a:pt x="406" y="18"/>
                    </a:cubicBezTo>
                    <a:cubicBezTo>
                      <a:pt x="406" y="19"/>
                      <a:pt x="404" y="20"/>
                      <a:pt x="404" y="20"/>
                    </a:cubicBezTo>
                    <a:cubicBezTo>
                      <a:pt x="405" y="21"/>
                      <a:pt x="407" y="22"/>
                      <a:pt x="407" y="22"/>
                    </a:cubicBezTo>
                    <a:cubicBezTo>
                      <a:pt x="407" y="23"/>
                      <a:pt x="405" y="24"/>
                      <a:pt x="405" y="24"/>
                    </a:cubicBezTo>
                    <a:cubicBezTo>
                      <a:pt x="405" y="25"/>
                      <a:pt x="407" y="26"/>
                      <a:pt x="407" y="26"/>
                    </a:cubicBezTo>
                    <a:cubicBezTo>
                      <a:pt x="408" y="26"/>
                      <a:pt x="408" y="24"/>
                      <a:pt x="409" y="24"/>
                    </a:cubicBezTo>
                    <a:cubicBezTo>
                      <a:pt x="409" y="23"/>
                      <a:pt x="407" y="23"/>
                      <a:pt x="407" y="22"/>
                    </a:cubicBezTo>
                    <a:cubicBezTo>
                      <a:pt x="407" y="22"/>
                      <a:pt x="408" y="20"/>
                      <a:pt x="408" y="20"/>
                    </a:cubicBezTo>
                    <a:cubicBezTo>
                      <a:pt x="409" y="19"/>
                      <a:pt x="410" y="18"/>
                      <a:pt x="410" y="18"/>
                    </a:cubicBezTo>
                    <a:cubicBezTo>
                      <a:pt x="410" y="17"/>
                      <a:pt x="408" y="17"/>
                      <a:pt x="408" y="16"/>
                    </a:cubicBezTo>
                    <a:cubicBezTo>
                      <a:pt x="408" y="16"/>
                      <a:pt x="409" y="14"/>
                      <a:pt x="410" y="14"/>
                    </a:cubicBezTo>
                    <a:cubicBezTo>
                      <a:pt x="410" y="14"/>
                      <a:pt x="412" y="15"/>
                      <a:pt x="412" y="15"/>
                    </a:cubicBezTo>
                    <a:cubicBezTo>
                      <a:pt x="412" y="16"/>
                      <a:pt x="410" y="17"/>
                      <a:pt x="410" y="18"/>
                    </a:cubicBezTo>
                    <a:cubicBezTo>
                      <a:pt x="410" y="18"/>
                      <a:pt x="412" y="19"/>
                      <a:pt x="412" y="19"/>
                    </a:cubicBezTo>
                    <a:cubicBezTo>
                      <a:pt x="412" y="20"/>
                      <a:pt x="410" y="21"/>
                      <a:pt x="411" y="22"/>
                    </a:cubicBezTo>
                    <a:cubicBezTo>
                      <a:pt x="411" y="22"/>
                      <a:pt x="413" y="23"/>
                      <a:pt x="413" y="23"/>
                    </a:cubicBezTo>
                    <a:cubicBezTo>
                      <a:pt x="413" y="24"/>
                      <a:pt x="415" y="25"/>
                      <a:pt x="415" y="25"/>
                    </a:cubicBezTo>
                    <a:cubicBezTo>
                      <a:pt x="415" y="25"/>
                      <a:pt x="416" y="23"/>
                      <a:pt x="417" y="23"/>
                    </a:cubicBezTo>
                    <a:cubicBezTo>
                      <a:pt x="417" y="22"/>
                      <a:pt x="418" y="21"/>
                      <a:pt x="418" y="21"/>
                    </a:cubicBezTo>
                    <a:cubicBezTo>
                      <a:pt x="419" y="20"/>
                      <a:pt x="420" y="19"/>
                      <a:pt x="420" y="18"/>
                    </a:cubicBezTo>
                    <a:cubicBezTo>
                      <a:pt x="420" y="18"/>
                      <a:pt x="421" y="16"/>
                      <a:pt x="422" y="16"/>
                    </a:cubicBezTo>
                    <a:cubicBezTo>
                      <a:pt x="422" y="16"/>
                      <a:pt x="424" y="18"/>
                      <a:pt x="424" y="18"/>
                    </a:cubicBezTo>
                    <a:cubicBezTo>
                      <a:pt x="425" y="18"/>
                      <a:pt x="425" y="16"/>
                      <a:pt x="426" y="16"/>
                    </a:cubicBezTo>
                    <a:cubicBezTo>
                      <a:pt x="426" y="16"/>
                      <a:pt x="428" y="17"/>
                      <a:pt x="428" y="17"/>
                    </a:cubicBezTo>
                    <a:cubicBezTo>
                      <a:pt x="428" y="18"/>
                      <a:pt x="426" y="19"/>
                      <a:pt x="426" y="20"/>
                    </a:cubicBezTo>
                    <a:cubicBezTo>
                      <a:pt x="426" y="20"/>
                      <a:pt x="428" y="21"/>
                      <a:pt x="429" y="21"/>
                    </a:cubicBezTo>
                    <a:cubicBezTo>
                      <a:pt x="429" y="21"/>
                      <a:pt x="430" y="23"/>
                      <a:pt x="431" y="23"/>
                    </a:cubicBezTo>
                    <a:cubicBezTo>
                      <a:pt x="431" y="22"/>
                      <a:pt x="433" y="21"/>
                      <a:pt x="433" y="21"/>
                    </a:cubicBezTo>
                    <a:cubicBezTo>
                      <a:pt x="432" y="20"/>
                      <a:pt x="430" y="20"/>
                      <a:pt x="430" y="19"/>
                    </a:cubicBezTo>
                    <a:cubicBezTo>
                      <a:pt x="430" y="18"/>
                      <a:pt x="432" y="18"/>
                      <a:pt x="432" y="17"/>
                    </a:cubicBezTo>
                    <a:cubicBezTo>
                      <a:pt x="432" y="16"/>
                      <a:pt x="430" y="16"/>
                      <a:pt x="430" y="15"/>
                    </a:cubicBezTo>
                    <a:cubicBezTo>
                      <a:pt x="430" y="15"/>
                      <a:pt x="431" y="13"/>
                      <a:pt x="431" y="13"/>
                    </a:cubicBezTo>
                    <a:cubicBezTo>
                      <a:pt x="432" y="12"/>
                      <a:pt x="433" y="11"/>
                      <a:pt x="433" y="11"/>
                    </a:cubicBezTo>
                    <a:cubicBezTo>
                      <a:pt x="435" y="12"/>
                      <a:pt x="436" y="13"/>
                      <a:pt x="438" y="14"/>
                    </a:cubicBezTo>
                    <a:cubicBezTo>
                      <a:pt x="438" y="15"/>
                      <a:pt x="436" y="16"/>
                      <a:pt x="436" y="16"/>
                    </a:cubicBezTo>
                    <a:cubicBezTo>
                      <a:pt x="436" y="17"/>
                      <a:pt x="438" y="17"/>
                      <a:pt x="438" y="18"/>
                    </a:cubicBezTo>
                    <a:cubicBezTo>
                      <a:pt x="438" y="18"/>
                      <a:pt x="436" y="20"/>
                      <a:pt x="436" y="20"/>
                    </a:cubicBezTo>
                    <a:cubicBezTo>
                      <a:pt x="437" y="21"/>
                      <a:pt x="438" y="21"/>
                      <a:pt x="439" y="22"/>
                    </a:cubicBezTo>
                    <a:cubicBezTo>
                      <a:pt x="439" y="22"/>
                      <a:pt x="440" y="23"/>
                      <a:pt x="441" y="24"/>
                    </a:cubicBezTo>
                    <a:cubicBezTo>
                      <a:pt x="442" y="22"/>
                      <a:pt x="443" y="21"/>
                      <a:pt x="444" y="19"/>
                    </a:cubicBezTo>
                    <a:cubicBezTo>
                      <a:pt x="444" y="18"/>
                      <a:pt x="442" y="18"/>
                      <a:pt x="442" y="17"/>
                    </a:cubicBezTo>
                    <a:cubicBezTo>
                      <a:pt x="442" y="17"/>
                      <a:pt x="444" y="16"/>
                      <a:pt x="444" y="15"/>
                    </a:cubicBezTo>
                    <a:cubicBezTo>
                      <a:pt x="444" y="14"/>
                      <a:pt x="442" y="14"/>
                      <a:pt x="442" y="13"/>
                    </a:cubicBezTo>
                    <a:cubicBezTo>
                      <a:pt x="441" y="13"/>
                      <a:pt x="443" y="12"/>
                      <a:pt x="443" y="11"/>
                    </a:cubicBezTo>
                    <a:cubicBezTo>
                      <a:pt x="443" y="11"/>
                      <a:pt x="441" y="10"/>
                      <a:pt x="441" y="10"/>
                    </a:cubicBezTo>
                    <a:cubicBezTo>
                      <a:pt x="442" y="9"/>
                      <a:pt x="442" y="8"/>
                      <a:pt x="443" y="7"/>
                    </a:cubicBezTo>
                    <a:cubicBezTo>
                      <a:pt x="443" y="7"/>
                      <a:pt x="444" y="5"/>
                      <a:pt x="444" y="5"/>
                    </a:cubicBezTo>
                    <a:cubicBezTo>
                      <a:pt x="445" y="5"/>
                      <a:pt x="447" y="7"/>
                      <a:pt x="447" y="7"/>
                    </a:cubicBezTo>
                    <a:cubicBezTo>
                      <a:pt x="447" y="7"/>
                      <a:pt x="445" y="8"/>
                      <a:pt x="445" y="9"/>
                    </a:cubicBezTo>
                    <a:cubicBezTo>
                      <a:pt x="446" y="10"/>
                      <a:pt x="446" y="10"/>
                      <a:pt x="447" y="11"/>
                    </a:cubicBezTo>
                    <a:cubicBezTo>
                      <a:pt x="448" y="11"/>
                      <a:pt x="449" y="12"/>
                      <a:pt x="449" y="12"/>
                    </a:cubicBezTo>
                    <a:cubicBezTo>
                      <a:pt x="450" y="13"/>
                      <a:pt x="448" y="14"/>
                      <a:pt x="448" y="15"/>
                    </a:cubicBezTo>
                    <a:cubicBezTo>
                      <a:pt x="447" y="15"/>
                      <a:pt x="446" y="17"/>
                      <a:pt x="446" y="17"/>
                    </a:cubicBezTo>
                    <a:cubicBezTo>
                      <a:pt x="446" y="17"/>
                      <a:pt x="448" y="18"/>
                      <a:pt x="448" y="19"/>
                    </a:cubicBezTo>
                    <a:cubicBezTo>
                      <a:pt x="449" y="19"/>
                      <a:pt x="450" y="20"/>
                      <a:pt x="450" y="20"/>
                    </a:cubicBezTo>
                    <a:cubicBezTo>
                      <a:pt x="451" y="21"/>
                      <a:pt x="449" y="22"/>
                      <a:pt x="449" y="23"/>
                    </a:cubicBezTo>
                    <a:cubicBezTo>
                      <a:pt x="449" y="23"/>
                      <a:pt x="447" y="24"/>
                      <a:pt x="447" y="25"/>
                    </a:cubicBezTo>
                    <a:cubicBezTo>
                      <a:pt x="447" y="25"/>
                      <a:pt x="449" y="26"/>
                      <a:pt x="449" y="26"/>
                    </a:cubicBezTo>
                    <a:cubicBezTo>
                      <a:pt x="449" y="27"/>
                      <a:pt x="451" y="28"/>
                      <a:pt x="452" y="28"/>
                    </a:cubicBezTo>
                    <a:cubicBezTo>
                      <a:pt x="452" y="27"/>
                      <a:pt x="453" y="27"/>
                      <a:pt x="453" y="26"/>
                    </a:cubicBezTo>
                    <a:cubicBezTo>
                      <a:pt x="453" y="26"/>
                      <a:pt x="451" y="25"/>
                      <a:pt x="451" y="24"/>
                    </a:cubicBezTo>
                    <a:cubicBezTo>
                      <a:pt x="451" y="24"/>
                      <a:pt x="452" y="23"/>
                      <a:pt x="453" y="22"/>
                    </a:cubicBezTo>
                    <a:cubicBezTo>
                      <a:pt x="453" y="21"/>
                      <a:pt x="454" y="20"/>
                      <a:pt x="454" y="20"/>
                    </a:cubicBezTo>
                    <a:cubicBezTo>
                      <a:pt x="455" y="20"/>
                      <a:pt x="456" y="22"/>
                      <a:pt x="457" y="21"/>
                    </a:cubicBezTo>
                    <a:cubicBezTo>
                      <a:pt x="457" y="21"/>
                      <a:pt x="458" y="20"/>
                      <a:pt x="458" y="19"/>
                    </a:cubicBezTo>
                    <a:cubicBezTo>
                      <a:pt x="459" y="19"/>
                      <a:pt x="460" y="18"/>
                      <a:pt x="460" y="17"/>
                    </a:cubicBezTo>
                    <a:cubicBezTo>
                      <a:pt x="461" y="16"/>
                      <a:pt x="461" y="16"/>
                      <a:pt x="462" y="15"/>
                    </a:cubicBezTo>
                    <a:cubicBezTo>
                      <a:pt x="462" y="14"/>
                      <a:pt x="464" y="13"/>
                      <a:pt x="463" y="13"/>
                    </a:cubicBezTo>
                    <a:cubicBezTo>
                      <a:pt x="463" y="12"/>
                      <a:pt x="462" y="11"/>
                      <a:pt x="461" y="11"/>
                    </a:cubicBezTo>
                    <a:cubicBezTo>
                      <a:pt x="461" y="11"/>
                      <a:pt x="459" y="9"/>
                      <a:pt x="459" y="9"/>
                    </a:cubicBezTo>
                    <a:cubicBezTo>
                      <a:pt x="459" y="9"/>
                      <a:pt x="460" y="7"/>
                      <a:pt x="461" y="7"/>
                    </a:cubicBezTo>
                    <a:cubicBezTo>
                      <a:pt x="461" y="7"/>
                      <a:pt x="462" y="9"/>
                      <a:pt x="463" y="9"/>
                    </a:cubicBezTo>
                    <a:cubicBezTo>
                      <a:pt x="463" y="8"/>
                      <a:pt x="464" y="6"/>
                      <a:pt x="465" y="6"/>
                    </a:cubicBezTo>
                    <a:cubicBezTo>
                      <a:pt x="465" y="7"/>
                      <a:pt x="466" y="8"/>
                      <a:pt x="467" y="8"/>
                    </a:cubicBezTo>
                    <a:cubicBezTo>
                      <a:pt x="467" y="8"/>
                      <a:pt x="469" y="10"/>
                      <a:pt x="469" y="10"/>
                    </a:cubicBezTo>
                    <a:cubicBezTo>
                      <a:pt x="470" y="10"/>
                      <a:pt x="471" y="12"/>
                      <a:pt x="471" y="11"/>
                    </a:cubicBezTo>
                    <a:cubicBezTo>
                      <a:pt x="472" y="11"/>
                      <a:pt x="473" y="10"/>
                      <a:pt x="473" y="9"/>
                    </a:cubicBezTo>
                    <a:cubicBezTo>
                      <a:pt x="474" y="9"/>
                      <a:pt x="474" y="8"/>
                      <a:pt x="475" y="7"/>
                    </a:cubicBezTo>
                    <a:cubicBezTo>
                      <a:pt x="475" y="6"/>
                      <a:pt x="476" y="6"/>
                      <a:pt x="476" y="5"/>
                    </a:cubicBezTo>
                    <a:cubicBezTo>
                      <a:pt x="477" y="5"/>
                      <a:pt x="479" y="6"/>
                      <a:pt x="479" y="6"/>
                    </a:cubicBezTo>
                    <a:cubicBezTo>
                      <a:pt x="479" y="7"/>
                      <a:pt x="477" y="8"/>
                      <a:pt x="477" y="9"/>
                    </a:cubicBezTo>
                    <a:cubicBezTo>
                      <a:pt x="477" y="9"/>
                      <a:pt x="479" y="10"/>
                      <a:pt x="479" y="10"/>
                    </a:cubicBezTo>
                    <a:cubicBezTo>
                      <a:pt x="479" y="11"/>
                      <a:pt x="478" y="12"/>
                      <a:pt x="478" y="13"/>
                    </a:cubicBezTo>
                    <a:cubicBezTo>
                      <a:pt x="477" y="13"/>
                      <a:pt x="476" y="14"/>
                      <a:pt x="476" y="15"/>
                    </a:cubicBezTo>
                    <a:cubicBezTo>
                      <a:pt x="476" y="15"/>
                      <a:pt x="474" y="17"/>
                      <a:pt x="474" y="17"/>
                    </a:cubicBezTo>
                    <a:cubicBezTo>
                      <a:pt x="474" y="17"/>
                      <a:pt x="476" y="19"/>
                      <a:pt x="476" y="19"/>
                    </a:cubicBezTo>
                    <a:cubicBezTo>
                      <a:pt x="477" y="19"/>
                      <a:pt x="478" y="20"/>
                      <a:pt x="479" y="21"/>
                    </a:cubicBezTo>
                    <a:cubicBezTo>
                      <a:pt x="479" y="21"/>
                      <a:pt x="481" y="22"/>
                      <a:pt x="481" y="22"/>
                    </a:cubicBezTo>
                    <a:cubicBezTo>
                      <a:pt x="481" y="22"/>
                      <a:pt x="479" y="24"/>
                      <a:pt x="479" y="24"/>
                    </a:cubicBezTo>
                    <a:cubicBezTo>
                      <a:pt x="479" y="25"/>
                      <a:pt x="477" y="26"/>
                      <a:pt x="477" y="27"/>
                    </a:cubicBezTo>
                    <a:cubicBezTo>
                      <a:pt x="478" y="27"/>
                      <a:pt x="479" y="28"/>
                      <a:pt x="480" y="28"/>
                    </a:cubicBezTo>
                    <a:cubicBezTo>
                      <a:pt x="480" y="29"/>
                      <a:pt x="481" y="29"/>
                      <a:pt x="482" y="30"/>
                    </a:cubicBezTo>
                    <a:cubicBezTo>
                      <a:pt x="482" y="29"/>
                      <a:pt x="483" y="29"/>
                      <a:pt x="484" y="28"/>
                    </a:cubicBezTo>
                    <a:cubicBezTo>
                      <a:pt x="484" y="27"/>
                      <a:pt x="485" y="26"/>
                      <a:pt x="485" y="26"/>
                    </a:cubicBezTo>
                    <a:cubicBezTo>
                      <a:pt x="485" y="25"/>
                      <a:pt x="487" y="24"/>
                      <a:pt x="487" y="23"/>
                    </a:cubicBezTo>
                    <a:cubicBezTo>
                      <a:pt x="487" y="23"/>
                      <a:pt x="485" y="22"/>
                      <a:pt x="485" y="22"/>
                    </a:cubicBezTo>
                    <a:cubicBezTo>
                      <a:pt x="485" y="21"/>
                      <a:pt x="486" y="20"/>
                      <a:pt x="486" y="19"/>
                    </a:cubicBezTo>
                    <a:cubicBezTo>
                      <a:pt x="487" y="19"/>
                      <a:pt x="488" y="18"/>
                      <a:pt x="488" y="17"/>
                    </a:cubicBezTo>
                    <a:cubicBezTo>
                      <a:pt x="488" y="17"/>
                      <a:pt x="486" y="16"/>
                      <a:pt x="486" y="16"/>
                    </a:cubicBezTo>
                    <a:cubicBezTo>
                      <a:pt x="486" y="15"/>
                      <a:pt x="487" y="13"/>
                      <a:pt x="488" y="13"/>
                    </a:cubicBezTo>
                    <a:cubicBezTo>
                      <a:pt x="488" y="13"/>
                      <a:pt x="489" y="15"/>
                      <a:pt x="490" y="15"/>
                    </a:cubicBezTo>
                    <a:cubicBezTo>
                      <a:pt x="490" y="15"/>
                      <a:pt x="491" y="13"/>
                      <a:pt x="492" y="13"/>
                    </a:cubicBezTo>
                    <a:cubicBezTo>
                      <a:pt x="492" y="12"/>
                      <a:pt x="493" y="11"/>
                      <a:pt x="493" y="11"/>
                    </a:cubicBezTo>
                    <a:cubicBezTo>
                      <a:pt x="493" y="10"/>
                      <a:pt x="491" y="9"/>
                      <a:pt x="491" y="9"/>
                    </a:cubicBezTo>
                    <a:cubicBezTo>
                      <a:pt x="492" y="7"/>
                      <a:pt x="493" y="6"/>
                      <a:pt x="494" y="4"/>
                    </a:cubicBezTo>
                    <a:cubicBezTo>
                      <a:pt x="496" y="6"/>
                      <a:pt x="497" y="7"/>
                      <a:pt x="499" y="8"/>
                    </a:cubicBezTo>
                    <a:cubicBezTo>
                      <a:pt x="499" y="8"/>
                      <a:pt x="501" y="9"/>
                      <a:pt x="501" y="9"/>
                    </a:cubicBezTo>
                    <a:cubicBezTo>
                      <a:pt x="501" y="10"/>
                      <a:pt x="499" y="11"/>
                      <a:pt x="499" y="12"/>
                    </a:cubicBezTo>
                    <a:cubicBezTo>
                      <a:pt x="500" y="12"/>
                      <a:pt x="501" y="13"/>
                      <a:pt x="502" y="13"/>
                    </a:cubicBezTo>
                    <a:cubicBezTo>
                      <a:pt x="502" y="14"/>
                      <a:pt x="500" y="15"/>
                      <a:pt x="500" y="16"/>
                    </a:cubicBezTo>
                    <a:cubicBezTo>
                      <a:pt x="500" y="16"/>
                      <a:pt x="502" y="17"/>
                      <a:pt x="502" y="17"/>
                    </a:cubicBezTo>
                    <a:cubicBezTo>
                      <a:pt x="502" y="18"/>
                      <a:pt x="500" y="19"/>
                      <a:pt x="500" y="20"/>
                    </a:cubicBezTo>
                    <a:cubicBezTo>
                      <a:pt x="501" y="20"/>
                      <a:pt x="503" y="21"/>
                      <a:pt x="503" y="21"/>
                    </a:cubicBezTo>
                    <a:cubicBezTo>
                      <a:pt x="503" y="22"/>
                      <a:pt x="501" y="23"/>
                      <a:pt x="501" y="24"/>
                    </a:cubicBezTo>
                    <a:cubicBezTo>
                      <a:pt x="501" y="24"/>
                      <a:pt x="503" y="25"/>
                      <a:pt x="503" y="25"/>
                    </a:cubicBezTo>
                    <a:cubicBezTo>
                      <a:pt x="504" y="26"/>
                      <a:pt x="505" y="26"/>
                      <a:pt x="505" y="27"/>
                    </a:cubicBezTo>
                    <a:cubicBezTo>
                      <a:pt x="506" y="26"/>
                      <a:pt x="507" y="25"/>
                      <a:pt x="507" y="25"/>
                    </a:cubicBezTo>
                    <a:cubicBezTo>
                      <a:pt x="508" y="24"/>
                      <a:pt x="509" y="23"/>
                      <a:pt x="509" y="22"/>
                    </a:cubicBezTo>
                    <a:cubicBezTo>
                      <a:pt x="509" y="22"/>
                      <a:pt x="507" y="21"/>
                      <a:pt x="507" y="21"/>
                    </a:cubicBezTo>
                    <a:cubicBezTo>
                      <a:pt x="507" y="20"/>
                      <a:pt x="508" y="19"/>
                      <a:pt x="508" y="19"/>
                    </a:cubicBezTo>
                    <a:cubicBezTo>
                      <a:pt x="509" y="18"/>
                      <a:pt x="510" y="17"/>
                      <a:pt x="510" y="16"/>
                    </a:cubicBezTo>
                    <a:cubicBezTo>
                      <a:pt x="511" y="16"/>
                      <a:pt x="511" y="15"/>
                      <a:pt x="512" y="14"/>
                    </a:cubicBezTo>
                    <a:cubicBezTo>
                      <a:pt x="513" y="13"/>
                      <a:pt x="514" y="11"/>
                      <a:pt x="515" y="10"/>
                    </a:cubicBezTo>
                    <a:cubicBezTo>
                      <a:pt x="516" y="10"/>
                      <a:pt x="517" y="11"/>
                      <a:pt x="517" y="11"/>
                    </a:cubicBezTo>
                    <a:cubicBezTo>
                      <a:pt x="518" y="12"/>
                      <a:pt x="519" y="12"/>
                      <a:pt x="520" y="13"/>
                    </a:cubicBezTo>
                    <a:cubicBezTo>
                      <a:pt x="520" y="14"/>
                      <a:pt x="521" y="14"/>
                      <a:pt x="522" y="15"/>
                    </a:cubicBezTo>
                    <a:cubicBezTo>
                      <a:pt x="522" y="14"/>
                      <a:pt x="523" y="13"/>
                      <a:pt x="524" y="12"/>
                    </a:cubicBezTo>
                    <a:cubicBezTo>
                      <a:pt x="523" y="13"/>
                      <a:pt x="526" y="14"/>
                      <a:pt x="526" y="14"/>
                    </a:cubicBezTo>
                    <a:cubicBezTo>
                      <a:pt x="526" y="14"/>
                      <a:pt x="524" y="16"/>
                      <a:pt x="524" y="16"/>
                    </a:cubicBezTo>
                    <a:cubicBezTo>
                      <a:pt x="524" y="16"/>
                      <a:pt x="522" y="15"/>
                      <a:pt x="522" y="15"/>
                    </a:cubicBezTo>
                    <a:cubicBezTo>
                      <a:pt x="522" y="15"/>
                      <a:pt x="520" y="17"/>
                      <a:pt x="520" y="17"/>
                    </a:cubicBezTo>
                    <a:cubicBezTo>
                      <a:pt x="520" y="17"/>
                      <a:pt x="522" y="19"/>
                      <a:pt x="522" y="19"/>
                    </a:cubicBezTo>
                    <a:cubicBezTo>
                      <a:pt x="522" y="19"/>
                      <a:pt x="521" y="20"/>
                      <a:pt x="521" y="21"/>
                    </a:cubicBezTo>
                    <a:cubicBezTo>
                      <a:pt x="520" y="22"/>
                      <a:pt x="520" y="22"/>
                      <a:pt x="519" y="23"/>
                    </a:cubicBezTo>
                    <a:cubicBezTo>
                      <a:pt x="518" y="24"/>
                      <a:pt x="518" y="25"/>
                      <a:pt x="517" y="25"/>
                    </a:cubicBezTo>
                    <a:cubicBezTo>
                      <a:pt x="517" y="26"/>
                      <a:pt x="516" y="27"/>
                      <a:pt x="516" y="28"/>
                    </a:cubicBezTo>
                    <a:cubicBezTo>
                      <a:pt x="515" y="28"/>
                      <a:pt x="518" y="29"/>
                      <a:pt x="518" y="29"/>
                    </a:cubicBezTo>
                    <a:cubicBezTo>
                      <a:pt x="519" y="28"/>
                      <a:pt x="520" y="26"/>
                      <a:pt x="521" y="25"/>
                    </a:cubicBezTo>
                    <a:cubicBezTo>
                      <a:pt x="522" y="24"/>
                      <a:pt x="522" y="23"/>
                      <a:pt x="523" y="23"/>
                    </a:cubicBezTo>
                    <a:cubicBezTo>
                      <a:pt x="523" y="22"/>
                      <a:pt x="525" y="24"/>
                      <a:pt x="525" y="24"/>
                    </a:cubicBezTo>
                    <a:cubicBezTo>
                      <a:pt x="526" y="24"/>
                      <a:pt x="527" y="22"/>
                      <a:pt x="527" y="22"/>
                    </a:cubicBezTo>
                    <a:cubicBezTo>
                      <a:pt x="527" y="21"/>
                      <a:pt x="528" y="21"/>
                      <a:pt x="529" y="20"/>
                    </a:cubicBezTo>
                    <a:cubicBezTo>
                      <a:pt x="529" y="19"/>
                      <a:pt x="530" y="18"/>
                      <a:pt x="530" y="18"/>
                    </a:cubicBezTo>
                    <a:cubicBezTo>
                      <a:pt x="530" y="17"/>
                      <a:pt x="528" y="16"/>
                      <a:pt x="528" y="16"/>
                    </a:cubicBezTo>
                    <a:cubicBezTo>
                      <a:pt x="528" y="15"/>
                      <a:pt x="530" y="14"/>
                      <a:pt x="530" y="14"/>
                    </a:cubicBezTo>
                    <a:cubicBezTo>
                      <a:pt x="529" y="14"/>
                      <a:pt x="528" y="12"/>
                      <a:pt x="528" y="12"/>
                    </a:cubicBezTo>
                    <a:cubicBezTo>
                      <a:pt x="528" y="12"/>
                      <a:pt x="529" y="10"/>
                      <a:pt x="529" y="10"/>
                    </a:cubicBezTo>
                    <a:cubicBezTo>
                      <a:pt x="530" y="10"/>
                      <a:pt x="531" y="11"/>
                      <a:pt x="531" y="11"/>
                    </a:cubicBezTo>
                    <a:cubicBezTo>
                      <a:pt x="532" y="12"/>
                      <a:pt x="534" y="13"/>
                      <a:pt x="534" y="13"/>
                    </a:cubicBezTo>
                    <a:cubicBezTo>
                      <a:pt x="534" y="14"/>
                      <a:pt x="532" y="15"/>
                      <a:pt x="532" y="15"/>
                    </a:cubicBezTo>
                    <a:cubicBezTo>
                      <a:pt x="532" y="16"/>
                      <a:pt x="534" y="16"/>
                      <a:pt x="534" y="17"/>
                    </a:cubicBezTo>
                    <a:cubicBezTo>
                      <a:pt x="534" y="18"/>
                      <a:pt x="532" y="19"/>
                      <a:pt x="532" y="19"/>
                    </a:cubicBezTo>
                    <a:cubicBezTo>
                      <a:pt x="533" y="20"/>
                      <a:pt x="535" y="20"/>
                      <a:pt x="535" y="21"/>
                    </a:cubicBezTo>
                    <a:cubicBezTo>
                      <a:pt x="535" y="22"/>
                      <a:pt x="537" y="22"/>
                      <a:pt x="537" y="23"/>
                    </a:cubicBezTo>
                    <a:cubicBezTo>
                      <a:pt x="537" y="22"/>
                      <a:pt x="539" y="21"/>
                      <a:pt x="539" y="20"/>
                    </a:cubicBezTo>
                    <a:cubicBezTo>
                      <a:pt x="539" y="20"/>
                      <a:pt x="536" y="19"/>
                      <a:pt x="536" y="19"/>
                    </a:cubicBezTo>
                    <a:cubicBezTo>
                      <a:pt x="536" y="18"/>
                      <a:pt x="538" y="17"/>
                      <a:pt x="538" y="17"/>
                    </a:cubicBezTo>
                    <a:cubicBezTo>
                      <a:pt x="538" y="16"/>
                      <a:pt x="539" y="14"/>
                      <a:pt x="540" y="14"/>
                    </a:cubicBezTo>
                    <a:cubicBezTo>
                      <a:pt x="540" y="14"/>
                      <a:pt x="542" y="16"/>
                      <a:pt x="542" y="16"/>
                    </a:cubicBezTo>
                    <a:cubicBezTo>
                      <a:pt x="543" y="16"/>
                      <a:pt x="543" y="14"/>
                      <a:pt x="544" y="14"/>
                    </a:cubicBezTo>
                    <a:cubicBezTo>
                      <a:pt x="545" y="14"/>
                      <a:pt x="545" y="15"/>
                      <a:pt x="546" y="15"/>
                    </a:cubicBezTo>
                    <a:cubicBezTo>
                      <a:pt x="547" y="16"/>
                      <a:pt x="548" y="17"/>
                      <a:pt x="548" y="17"/>
                    </a:cubicBezTo>
                    <a:cubicBezTo>
                      <a:pt x="548" y="18"/>
                      <a:pt x="546" y="19"/>
                      <a:pt x="547" y="19"/>
                    </a:cubicBezTo>
                    <a:cubicBezTo>
                      <a:pt x="547" y="20"/>
                      <a:pt x="549" y="21"/>
                      <a:pt x="549" y="21"/>
                    </a:cubicBezTo>
                    <a:cubicBezTo>
                      <a:pt x="549" y="21"/>
                      <a:pt x="550" y="23"/>
                      <a:pt x="551" y="23"/>
                    </a:cubicBezTo>
                    <a:cubicBezTo>
                      <a:pt x="551" y="23"/>
                      <a:pt x="552" y="21"/>
                      <a:pt x="553" y="21"/>
                    </a:cubicBezTo>
                    <a:cubicBezTo>
                      <a:pt x="553" y="20"/>
                      <a:pt x="554" y="19"/>
                      <a:pt x="554" y="18"/>
                    </a:cubicBezTo>
                    <a:cubicBezTo>
                      <a:pt x="554" y="18"/>
                      <a:pt x="552" y="17"/>
                      <a:pt x="552" y="17"/>
                    </a:cubicBezTo>
                    <a:cubicBezTo>
                      <a:pt x="553" y="16"/>
                      <a:pt x="553" y="15"/>
                      <a:pt x="554" y="14"/>
                    </a:cubicBezTo>
                    <a:cubicBezTo>
                      <a:pt x="554" y="14"/>
                      <a:pt x="556" y="16"/>
                      <a:pt x="556" y="16"/>
                    </a:cubicBezTo>
                    <a:cubicBezTo>
                      <a:pt x="557" y="17"/>
                      <a:pt x="558" y="18"/>
                      <a:pt x="558" y="18"/>
                    </a:cubicBezTo>
                    <a:cubicBezTo>
                      <a:pt x="559" y="18"/>
                      <a:pt x="560" y="20"/>
                      <a:pt x="561" y="20"/>
                    </a:cubicBezTo>
                    <a:cubicBezTo>
                      <a:pt x="561" y="20"/>
                      <a:pt x="562" y="17"/>
                      <a:pt x="562" y="17"/>
                    </a:cubicBezTo>
                    <a:cubicBezTo>
                      <a:pt x="563" y="18"/>
                      <a:pt x="564" y="19"/>
                      <a:pt x="565" y="19"/>
                    </a:cubicBezTo>
                    <a:cubicBezTo>
                      <a:pt x="565" y="20"/>
                      <a:pt x="563" y="21"/>
                      <a:pt x="563" y="21"/>
                    </a:cubicBezTo>
                    <a:cubicBezTo>
                      <a:pt x="563" y="22"/>
                      <a:pt x="561" y="23"/>
                      <a:pt x="561" y="23"/>
                    </a:cubicBezTo>
                    <a:cubicBezTo>
                      <a:pt x="561" y="24"/>
                      <a:pt x="563" y="25"/>
                      <a:pt x="563" y="25"/>
                    </a:cubicBezTo>
                    <a:cubicBezTo>
                      <a:pt x="564" y="26"/>
                      <a:pt x="565" y="26"/>
                      <a:pt x="566" y="27"/>
                    </a:cubicBezTo>
                    <a:cubicBezTo>
                      <a:pt x="567" y="25"/>
                      <a:pt x="568" y="24"/>
                      <a:pt x="569" y="22"/>
                    </a:cubicBezTo>
                    <a:cubicBezTo>
                      <a:pt x="570" y="22"/>
                      <a:pt x="570" y="21"/>
                      <a:pt x="571" y="20"/>
                    </a:cubicBezTo>
                    <a:cubicBezTo>
                      <a:pt x="572" y="19"/>
                      <a:pt x="573" y="17"/>
                      <a:pt x="574" y="16"/>
                    </a:cubicBezTo>
                    <a:cubicBezTo>
                      <a:pt x="575" y="15"/>
                      <a:pt x="575" y="14"/>
                      <a:pt x="576" y="14"/>
                    </a:cubicBezTo>
                    <a:cubicBezTo>
                      <a:pt x="577" y="14"/>
                      <a:pt x="577" y="15"/>
                      <a:pt x="578" y="15"/>
                    </a:cubicBezTo>
                    <a:cubicBezTo>
                      <a:pt x="579" y="16"/>
                      <a:pt x="580" y="16"/>
                      <a:pt x="580" y="17"/>
                    </a:cubicBezTo>
                    <a:cubicBezTo>
                      <a:pt x="580" y="17"/>
                      <a:pt x="578" y="19"/>
                      <a:pt x="579" y="19"/>
                    </a:cubicBezTo>
                    <a:cubicBezTo>
                      <a:pt x="579" y="19"/>
                      <a:pt x="581" y="21"/>
                      <a:pt x="581" y="21"/>
                    </a:cubicBezTo>
                    <a:cubicBezTo>
                      <a:pt x="581" y="21"/>
                      <a:pt x="582" y="19"/>
                      <a:pt x="582" y="19"/>
                    </a:cubicBezTo>
                    <a:cubicBezTo>
                      <a:pt x="583" y="18"/>
                      <a:pt x="584" y="17"/>
                      <a:pt x="584" y="16"/>
                    </a:cubicBezTo>
                    <a:cubicBezTo>
                      <a:pt x="584" y="16"/>
                      <a:pt x="582" y="15"/>
                      <a:pt x="582" y="15"/>
                    </a:cubicBezTo>
                    <a:cubicBezTo>
                      <a:pt x="582" y="14"/>
                      <a:pt x="583" y="13"/>
                      <a:pt x="584" y="12"/>
                    </a:cubicBezTo>
                    <a:cubicBezTo>
                      <a:pt x="584" y="12"/>
                      <a:pt x="585" y="11"/>
                      <a:pt x="585" y="10"/>
                    </a:cubicBezTo>
                    <a:cubicBezTo>
                      <a:pt x="586" y="9"/>
                      <a:pt x="587" y="9"/>
                      <a:pt x="587" y="8"/>
                    </a:cubicBezTo>
                    <a:cubicBezTo>
                      <a:pt x="587" y="8"/>
                      <a:pt x="588" y="6"/>
                      <a:pt x="589" y="6"/>
                    </a:cubicBezTo>
                    <a:cubicBezTo>
                      <a:pt x="589" y="6"/>
                      <a:pt x="591" y="7"/>
                      <a:pt x="591" y="7"/>
                    </a:cubicBezTo>
                    <a:cubicBezTo>
                      <a:pt x="591" y="8"/>
                      <a:pt x="590" y="9"/>
                      <a:pt x="589" y="10"/>
                    </a:cubicBezTo>
                    <a:cubicBezTo>
                      <a:pt x="589" y="10"/>
                      <a:pt x="588" y="12"/>
                      <a:pt x="588" y="12"/>
                    </a:cubicBezTo>
                    <a:cubicBezTo>
                      <a:pt x="588" y="12"/>
                      <a:pt x="590" y="14"/>
                      <a:pt x="590" y="14"/>
                    </a:cubicBezTo>
                    <a:cubicBezTo>
                      <a:pt x="590" y="14"/>
                      <a:pt x="591" y="11"/>
                      <a:pt x="592" y="11"/>
                    </a:cubicBezTo>
                    <a:cubicBezTo>
                      <a:pt x="592" y="11"/>
                      <a:pt x="593" y="13"/>
                      <a:pt x="594" y="13"/>
                    </a:cubicBezTo>
                    <a:cubicBezTo>
                      <a:pt x="594" y="13"/>
                      <a:pt x="595" y="11"/>
                      <a:pt x="595" y="11"/>
                    </a:cubicBezTo>
                    <a:cubicBezTo>
                      <a:pt x="596" y="11"/>
                      <a:pt x="597" y="13"/>
                      <a:pt x="598" y="13"/>
                    </a:cubicBezTo>
                    <a:cubicBezTo>
                      <a:pt x="598" y="12"/>
                      <a:pt x="599" y="11"/>
                      <a:pt x="599" y="10"/>
                    </a:cubicBezTo>
                    <a:cubicBezTo>
                      <a:pt x="600" y="10"/>
                      <a:pt x="601" y="9"/>
                      <a:pt x="601" y="8"/>
                    </a:cubicBezTo>
                    <a:cubicBezTo>
                      <a:pt x="601" y="8"/>
                      <a:pt x="603" y="6"/>
                      <a:pt x="603" y="6"/>
                    </a:cubicBezTo>
                    <a:cubicBezTo>
                      <a:pt x="603" y="6"/>
                      <a:pt x="601" y="4"/>
                      <a:pt x="601" y="4"/>
                    </a:cubicBezTo>
                    <a:cubicBezTo>
                      <a:pt x="601" y="4"/>
                      <a:pt x="602" y="2"/>
                      <a:pt x="602" y="2"/>
                    </a:cubicBezTo>
                    <a:cubicBezTo>
                      <a:pt x="603" y="2"/>
                      <a:pt x="604" y="4"/>
                      <a:pt x="605" y="4"/>
                    </a:cubicBezTo>
                    <a:cubicBezTo>
                      <a:pt x="605" y="4"/>
                      <a:pt x="607" y="5"/>
                      <a:pt x="607" y="5"/>
                    </a:cubicBezTo>
                    <a:cubicBezTo>
                      <a:pt x="607" y="6"/>
                      <a:pt x="605" y="7"/>
                      <a:pt x="605" y="8"/>
                    </a:cubicBezTo>
                    <a:cubicBezTo>
                      <a:pt x="605" y="8"/>
                      <a:pt x="603" y="9"/>
                      <a:pt x="603" y="10"/>
                    </a:cubicBezTo>
                    <a:cubicBezTo>
                      <a:pt x="603" y="10"/>
                      <a:pt x="606" y="11"/>
                      <a:pt x="606" y="12"/>
                    </a:cubicBezTo>
                    <a:cubicBezTo>
                      <a:pt x="605" y="12"/>
                      <a:pt x="604" y="14"/>
                      <a:pt x="604" y="14"/>
                    </a:cubicBezTo>
                    <a:cubicBezTo>
                      <a:pt x="603" y="14"/>
                      <a:pt x="602" y="12"/>
                      <a:pt x="602" y="12"/>
                    </a:cubicBezTo>
                    <a:cubicBezTo>
                      <a:pt x="601" y="12"/>
                      <a:pt x="600" y="14"/>
                      <a:pt x="600" y="14"/>
                    </a:cubicBezTo>
                    <a:cubicBezTo>
                      <a:pt x="600" y="15"/>
                      <a:pt x="598" y="16"/>
                      <a:pt x="598" y="16"/>
                    </a:cubicBezTo>
                    <a:cubicBezTo>
                      <a:pt x="598" y="17"/>
                      <a:pt x="601" y="18"/>
                      <a:pt x="600" y="18"/>
                    </a:cubicBezTo>
                    <a:cubicBezTo>
                      <a:pt x="600" y="19"/>
                      <a:pt x="599" y="20"/>
                      <a:pt x="599" y="20"/>
                    </a:cubicBezTo>
                    <a:cubicBezTo>
                      <a:pt x="598" y="21"/>
                      <a:pt x="597" y="22"/>
                      <a:pt x="597" y="23"/>
                    </a:cubicBezTo>
                    <a:cubicBezTo>
                      <a:pt x="597" y="23"/>
                      <a:pt x="599" y="24"/>
                      <a:pt x="599" y="24"/>
                    </a:cubicBezTo>
                    <a:cubicBezTo>
                      <a:pt x="599" y="25"/>
                      <a:pt x="598" y="26"/>
                      <a:pt x="598" y="27"/>
                    </a:cubicBezTo>
                    <a:cubicBezTo>
                      <a:pt x="597" y="27"/>
                      <a:pt x="596" y="28"/>
                      <a:pt x="596" y="29"/>
                    </a:cubicBezTo>
                    <a:cubicBezTo>
                      <a:pt x="597" y="29"/>
                      <a:pt x="597" y="31"/>
                      <a:pt x="598" y="31"/>
                    </a:cubicBezTo>
                    <a:cubicBezTo>
                      <a:pt x="598" y="30"/>
                      <a:pt x="600" y="29"/>
                      <a:pt x="600" y="28"/>
                    </a:cubicBezTo>
                    <a:cubicBezTo>
                      <a:pt x="600" y="28"/>
                      <a:pt x="601" y="27"/>
                      <a:pt x="602" y="26"/>
                    </a:cubicBezTo>
                    <a:cubicBezTo>
                      <a:pt x="602" y="25"/>
                      <a:pt x="603" y="25"/>
                      <a:pt x="603" y="24"/>
                    </a:cubicBezTo>
                    <a:cubicBezTo>
                      <a:pt x="604" y="23"/>
                      <a:pt x="604" y="22"/>
                      <a:pt x="605" y="22"/>
                    </a:cubicBezTo>
                    <a:cubicBezTo>
                      <a:pt x="605" y="21"/>
                      <a:pt x="607" y="20"/>
                      <a:pt x="607" y="19"/>
                    </a:cubicBezTo>
                    <a:cubicBezTo>
                      <a:pt x="607" y="19"/>
                      <a:pt x="604" y="18"/>
                      <a:pt x="604" y="18"/>
                    </a:cubicBezTo>
                    <a:cubicBezTo>
                      <a:pt x="605" y="17"/>
                      <a:pt x="606" y="16"/>
                      <a:pt x="606" y="15"/>
                    </a:cubicBezTo>
                    <a:cubicBezTo>
                      <a:pt x="607" y="15"/>
                      <a:pt x="607" y="14"/>
                      <a:pt x="608" y="13"/>
                    </a:cubicBezTo>
                    <a:cubicBezTo>
                      <a:pt x="608" y="13"/>
                      <a:pt x="610" y="15"/>
                      <a:pt x="610" y="15"/>
                    </a:cubicBezTo>
                    <a:cubicBezTo>
                      <a:pt x="611" y="13"/>
                      <a:pt x="612" y="12"/>
                      <a:pt x="613" y="10"/>
                    </a:cubicBezTo>
                    <a:cubicBezTo>
                      <a:pt x="614" y="11"/>
                      <a:pt x="616" y="12"/>
                      <a:pt x="616" y="12"/>
                    </a:cubicBezTo>
                    <a:cubicBezTo>
                      <a:pt x="616" y="13"/>
                      <a:pt x="614" y="14"/>
                      <a:pt x="614" y="14"/>
                    </a:cubicBezTo>
                    <a:cubicBezTo>
                      <a:pt x="614" y="15"/>
                      <a:pt x="616" y="16"/>
                      <a:pt x="616" y="16"/>
                    </a:cubicBezTo>
                    <a:cubicBezTo>
                      <a:pt x="616" y="16"/>
                      <a:pt x="618" y="14"/>
                      <a:pt x="618" y="14"/>
                    </a:cubicBezTo>
                    <a:cubicBezTo>
                      <a:pt x="618" y="14"/>
                      <a:pt x="620" y="15"/>
                      <a:pt x="620" y="16"/>
                    </a:cubicBezTo>
                    <a:cubicBezTo>
                      <a:pt x="620" y="16"/>
                      <a:pt x="618" y="18"/>
                      <a:pt x="618" y="18"/>
                    </a:cubicBezTo>
                    <a:cubicBezTo>
                      <a:pt x="619" y="18"/>
                      <a:pt x="620" y="19"/>
                      <a:pt x="621" y="19"/>
                    </a:cubicBezTo>
                    <a:cubicBezTo>
                      <a:pt x="621" y="20"/>
                      <a:pt x="622" y="17"/>
                      <a:pt x="622" y="17"/>
                    </a:cubicBezTo>
                    <a:cubicBezTo>
                      <a:pt x="623" y="17"/>
                      <a:pt x="624" y="19"/>
                      <a:pt x="625" y="19"/>
                    </a:cubicBezTo>
                    <a:cubicBezTo>
                      <a:pt x="626" y="17"/>
                      <a:pt x="627" y="16"/>
                      <a:pt x="628" y="15"/>
                    </a:cubicBezTo>
                    <a:cubicBezTo>
                      <a:pt x="629" y="14"/>
                      <a:pt x="629" y="13"/>
                      <a:pt x="630" y="12"/>
                    </a:cubicBezTo>
                    <a:cubicBezTo>
                      <a:pt x="630" y="12"/>
                      <a:pt x="631" y="11"/>
                      <a:pt x="631" y="10"/>
                    </a:cubicBezTo>
                    <a:cubicBezTo>
                      <a:pt x="632" y="10"/>
                      <a:pt x="633" y="8"/>
                      <a:pt x="633" y="8"/>
                    </a:cubicBezTo>
                    <a:cubicBezTo>
                      <a:pt x="633" y="7"/>
                      <a:pt x="631" y="6"/>
                      <a:pt x="631" y="6"/>
                    </a:cubicBezTo>
                    <a:cubicBezTo>
                      <a:pt x="631" y="5"/>
                      <a:pt x="632" y="4"/>
                      <a:pt x="633" y="4"/>
                    </a:cubicBezTo>
                    <a:cubicBezTo>
                      <a:pt x="633" y="3"/>
                      <a:pt x="634" y="2"/>
                      <a:pt x="634" y="2"/>
                    </a:cubicBezTo>
                    <a:cubicBezTo>
                      <a:pt x="636" y="3"/>
                      <a:pt x="637" y="4"/>
                      <a:pt x="639" y="5"/>
                    </a:cubicBezTo>
                    <a:cubicBezTo>
                      <a:pt x="639" y="6"/>
                      <a:pt x="637" y="7"/>
                      <a:pt x="637" y="7"/>
                    </a:cubicBezTo>
                    <a:cubicBezTo>
                      <a:pt x="637" y="8"/>
                      <a:pt x="639" y="9"/>
                      <a:pt x="639" y="9"/>
                    </a:cubicBezTo>
                    <a:cubicBezTo>
                      <a:pt x="640" y="10"/>
                      <a:pt x="641" y="10"/>
                      <a:pt x="642" y="11"/>
                    </a:cubicBezTo>
                    <a:cubicBezTo>
                      <a:pt x="642" y="11"/>
                      <a:pt x="643" y="12"/>
                      <a:pt x="644" y="12"/>
                    </a:cubicBezTo>
                    <a:cubicBezTo>
                      <a:pt x="645" y="13"/>
                      <a:pt x="645" y="14"/>
                      <a:pt x="646" y="14"/>
                    </a:cubicBezTo>
                    <a:cubicBezTo>
                      <a:pt x="646" y="14"/>
                      <a:pt x="648" y="16"/>
                      <a:pt x="648" y="16"/>
                    </a:cubicBezTo>
                    <a:cubicBezTo>
                      <a:pt x="648" y="16"/>
                      <a:pt x="647" y="18"/>
                      <a:pt x="647" y="18"/>
                    </a:cubicBezTo>
                    <a:cubicBezTo>
                      <a:pt x="646" y="19"/>
                      <a:pt x="645" y="20"/>
                      <a:pt x="645" y="20"/>
                    </a:cubicBezTo>
                    <a:cubicBezTo>
                      <a:pt x="644" y="20"/>
                      <a:pt x="643" y="19"/>
                      <a:pt x="643" y="19"/>
                    </a:cubicBezTo>
                    <a:cubicBezTo>
                      <a:pt x="642" y="19"/>
                      <a:pt x="642" y="21"/>
                      <a:pt x="641" y="21"/>
                    </a:cubicBezTo>
                    <a:cubicBezTo>
                      <a:pt x="642" y="22"/>
                      <a:pt x="644" y="23"/>
                      <a:pt x="645" y="24"/>
                    </a:cubicBezTo>
                    <a:cubicBezTo>
                      <a:pt x="646" y="24"/>
                      <a:pt x="646" y="22"/>
                      <a:pt x="647" y="22"/>
                    </a:cubicBezTo>
                    <a:cubicBezTo>
                      <a:pt x="647" y="22"/>
                      <a:pt x="649" y="24"/>
                      <a:pt x="649" y="24"/>
                    </a:cubicBezTo>
                    <a:cubicBezTo>
                      <a:pt x="650" y="23"/>
                      <a:pt x="651" y="22"/>
                      <a:pt x="651" y="21"/>
                    </a:cubicBezTo>
                    <a:cubicBezTo>
                      <a:pt x="652" y="21"/>
                      <a:pt x="652" y="20"/>
                      <a:pt x="653" y="19"/>
                    </a:cubicBezTo>
                    <a:cubicBezTo>
                      <a:pt x="653" y="18"/>
                      <a:pt x="654" y="18"/>
                      <a:pt x="654" y="17"/>
                    </a:cubicBezTo>
                    <a:cubicBezTo>
                      <a:pt x="655" y="16"/>
                      <a:pt x="656" y="15"/>
                      <a:pt x="656" y="15"/>
                    </a:cubicBezTo>
                    <a:cubicBezTo>
                      <a:pt x="656" y="14"/>
                      <a:pt x="658" y="13"/>
                      <a:pt x="658" y="13"/>
                    </a:cubicBezTo>
                    <a:cubicBezTo>
                      <a:pt x="658" y="12"/>
                      <a:pt x="656" y="11"/>
                      <a:pt x="656" y="11"/>
                    </a:cubicBezTo>
                    <a:cubicBezTo>
                      <a:pt x="655" y="11"/>
                      <a:pt x="653" y="9"/>
                      <a:pt x="653" y="9"/>
                    </a:cubicBezTo>
                    <a:cubicBezTo>
                      <a:pt x="654" y="9"/>
                      <a:pt x="655" y="7"/>
                      <a:pt x="655" y="7"/>
                    </a:cubicBezTo>
                    <a:cubicBezTo>
                      <a:pt x="656" y="7"/>
                      <a:pt x="657" y="8"/>
                      <a:pt x="657" y="9"/>
                    </a:cubicBezTo>
                    <a:cubicBezTo>
                      <a:pt x="658" y="9"/>
                      <a:pt x="659" y="10"/>
                      <a:pt x="660" y="10"/>
                    </a:cubicBezTo>
                    <a:cubicBezTo>
                      <a:pt x="660" y="11"/>
                      <a:pt x="661" y="12"/>
                      <a:pt x="662" y="12"/>
                    </a:cubicBezTo>
                    <a:cubicBezTo>
                      <a:pt x="662" y="12"/>
                      <a:pt x="663" y="14"/>
                      <a:pt x="664" y="14"/>
                    </a:cubicBezTo>
                    <a:cubicBezTo>
                      <a:pt x="664" y="14"/>
                      <a:pt x="665" y="12"/>
                      <a:pt x="666" y="11"/>
                    </a:cubicBezTo>
                    <a:cubicBezTo>
                      <a:pt x="666" y="11"/>
                      <a:pt x="667" y="9"/>
                      <a:pt x="667" y="9"/>
                    </a:cubicBezTo>
                    <a:cubicBezTo>
                      <a:pt x="668" y="9"/>
                      <a:pt x="669" y="11"/>
                      <a:pt x="670" y="11"/>
                    </a:cubicBezTo>
                    <a:cubicBezTo>
                      <a:pt x="670" y="11"/>
                      <a:pt x="671" y="13"/>
                      <a:pt x="672" y="13"/>
                    </a:cubicBezTo>
                    <a:cubicBezTo>
                      <a:pt x="672" y="13"/>
                      <a:pt x="673" y="11"/>
                      <a:pt x="674" y="10"/>
                    </a:cubicBezTo>
                    <a:cubicBezTo>
                      <a:pt x="674" y="10"/>
                      <a:pt x="675" y="8"/>
                      <a:pt x="675" y="8"/>
                    </a:cubicBezTo>
                    <a:cubicBezTo>
                      <a:pt x="676" y="8"/>
                      <a:pt x="677" y="9"/>
                      <a:pt x="677" y="10"/>
                    </a:cubicBezTo>
                    <a:cubicBezTo>
                      <a:pt x="678" y="10"/>
                      <a:pt x="676" y="12"/>
                      <a:pt x="676" y="12"/>
                    </a:cubicBezTo>
                    <a:cubicBezTo>
                      <a:pt x="675" y="13"/>
                      <a:pt x="674" y="14"/>
                      <a:pt x="674" y="14"/>
                    </a:cubicBezTo>
                    <a:cubicBezTo>
                      <a:pt x="674" y="15"/>
                      <a:pt x="676" y="16"/>
                      <a:pt x="676" y="16"/>
                    </a:cubicBezTo>
                    <a:cubicBezTo>
                      <a:pt x="676" y="17"/>
                      <a:pt x="675" y="18"/>
                      <a:pt x="675" y="18"/>
                    </a:cubicBezTo>
                    <a:cubicBezTo>
                      <a:pt x="675" y="19"/>
                      <a:pt x="677" y="19"/>
                      <a:pt x="677" y="20"/>
                    </a:cubicBezTo>
                    <a:cubicBezTo>
                      <a:pt x="677" y="21"/>
                      <a:pt x="675" y="22"/>
                      <a:pt x="675" y="22"/>
                    </a:cubicBezTo>
                    <a:cubicBezTo>
                      <a:pt x="675" y="23"/>
                      <a:pt x="677" y="23"/>
                      <a:pt x="677" y="24"/>
                    </a:cubicBezTo>
                    <a:cubicBezTo>
                      <a:pt x="677" y="25"/>
                      <a:pt x="676" y="26"/>
                      <a:pt x="676" y="26"/>
                    </a:cubicBezTo>
                    <a:cubicBezTo>
                      <a:pt x="676" y="27"/>
                      <a:pt x="678" y="27"/>
                      <a:pt x="678" y="28"/>
                    </a:cubicBezTo>
                    <a:cubicBezTo>
                      <a:pt x="678" y="27"/>
                      <a:pt x="679" y="26"/>
                      <a:pt x="680" y="26"/>
                    </a:cubicBezTo>
                    <a:cubicBezTo>
                      <a:pt x="680" y="25"/>
                      <a:pt x="681" y="24"/>
                      <a:pt x="681" y="23"/>
                    </a:cubicBezTo>
                    <a:cubicBezTo>
                      <a:pt x="682" y="23"/>
                      <a:pt x="683" y="22"/>
                      <a:pt x="683" y="21"/>
                    </a:cubicBezTo>
                    <a:cubicBezTo>
                      <a:pt x="683" y="21"/>
                      <a:pt x="681" y="20"/>
                      <a:pt x="681" y="19"/>
                    </a:cubicBezTo>
                    <a:cubicBezTo>
                      <a:pt x="681" y="19"/>
                      <a:pt x="683" y="18"/>
                      <a:pt x="682" y="17"/>
                    </a:cubicBezTo>
                    <a:cubicBezTo>
                      <a:pt x="682" y="17"/>
                      <a:pt x="680" y="16"/>
                      <a:pt x="680" y="16"/>
                    </a:cubicBezTo>
                    <a:cubicBezTo>
                      <a:pt x="680" y="15"/>
                      <a:pt x="682" y="14"/>
                      <a:pt x="682" y="13"/>
                    </a:cubicBezTo>
                    <a:cubicBezTo>
                      <a:pt x="682" y="13"/>
                      <a:pt x="680" y="12"/>
                      <a:pt x="680" y="12"/>
                    </a:cubicBezTo>
                    <a:cubicBezTo>
                      <a:pt x="680" y="11"/>
                      <a:pt x="681" y="9"/>
                      <a:pt x="681" y="9"/>
                    </a:cubicBezTo>
                    <a:cubicBezTo>
                      <a:pt x="682" y="9"/>
                      <a:pt x="683" y="11"/>
                      <a:pt x="684" y="11"/>
                    </a:cubicBezTo>
                    <a:cubicBezTo>
                      <a:pt x="684" y="11"/>
                      <a:pt x="685" y="13"/>
                      <a:pt x="686" y="13"/>
                    </a:cubicBezTo>
                    <a:cubicBezTo>
                      <a:pt x="686" y="13"/>
                      <a:pt x="687" y="10"/>
                      <a:pt x="688" y="11"/>
                    </a:cubicBezTo>
                    <a:cubicBezTo>
                      <a:pt x="688" y="11"/>
                      <a:pt x="689" y="12"/>
                      <a:pt x="690" y="12"/>
                    </a:cubicBezTo>
                    <a:cubicBezTo>
                      <a:pt x="691" y="13"/>
                      <a:pt x="691" y="13"/>
                      <a:pt x="692" y="14"/>
                    </a:cubicBezTo>
                    <a:cubicBezTo>
                      <a:pt x="693" y="14"/>
                      <a:pt x="694" y="15"/>
                      <a:pt x="694" y="16"/>
                    </a:cubicBezTo>
                    <a:cubicBezTo>
                      <a:pt x="695" y="16"/>
                      <a:pt x="696" y="17"/>
                      <a:pt x="697" y="17"/>
                    </a:cubicBezTo>
                    <a:cubicBezTo>
                      <a:pt x="697" y="17"/>
                      <a:pt x="698" y="15"/>
                      <a:pt x="698" y="15"/>
                    </a:cubicBezTo>
                    <a:cubicBezTo>
                      <a:pt x="699" y="15"/>
                      <a:pt x="700" y="17"/>
                      <a:pt x="700" y="17"/>
                    </a:cubicBezTo>
                    <a:cubicBezTo>
                      <a:pt x="701" y="17"/>
                      <a:pt x="702" y="15"/>
                      <a:pt x="702" y="15"/>
                    </a:cubicBezTo>
                    <a:cubicBezTo>
                      <a:pt x="702" y="14"/>
                      <a:pt x="700" y="13"/>
                      <a:pt x="700" y="13"/>
                    </a:cubicBezTo>
                    <a:cubicBezTo>
                      <a:pt x="700" y="12"/>
                      <a:pt x="701" y="11"/>
                      <a:pt x="702" y="11"/>
                    </a:cubicBezTo>
                    <a:cubicBezTo>
                      <a:pt x="702" y="10"/>
                      <a:pt x="703" y="9"/>
                      <a:pt x="703" y="8"/>
                    </a:cubicBezTo>
                    <a:cubicBezTo>
                      <a:pt x="705" y="10"/>
                      <a:pt x="706" y="11"/>
                      <a:pt x="708" y="12"/>
                    </a:cubicBezTo>
                    <a:cubicBezTo>
                      <a:pt x="707" y="13"/>
                      <a:pt x="707" y="13"/>
                      <a:pt x="706" y="14"/>
                    </a:cubicBezTo>
                    <a:cubicBezTo>
                      <a:pt x="706" y="14"/>
                      <a:pt x="704" y="16"/>
                      <a:pt x="704" y="16"/>
                    </a:cubicBezTo>
                    <a:cubicBezTo>
                      <a:pt x="704" y="17"/>
                      <a:pt x="706" y="18"/>
                      <a:pt x="707" y="18"/>
                    </a:cubicBezTo>
                    <a:cubicBezTo>
                      <a:pt x="707" y="18"/>
                      <a:pt x="709" y="19"/>
                      <a:pt x="709" y="20"/>
                    </a:cubicBezTo>
                    <a:cubicBezTo>
                      <a:pt x="709" y="20"/>
                      <a:pt x="707" y="21"/>
                      <a:pt x="707" y="22"/>
                    </a:cubicBezTo>
                    <a:cubicBezTo>
                      <a:pt x="707" y="22"/>
                      <a:pt x="709" y="23"/>
                      <a:pt x="709" y="24"/>
                    </a:cubicBezTo>
                    <a:cubicBezTo>
                      <a:pt x="709" y="24"/>
                      <a:pt x="708" y="25"/>
                      <a:pt x="708" y="26"/>
                    </a:cubicBezTo>
                    <a:cubicBezTo>
                      <a:pt x="707" y="26"/>
                      <a:pt x="706" y="28"/>
                      <a:pt x="706" y="28"/>
                    </a:cubicBezTo>
                    <a:cubicBezTo>
                      <a:pt x="706" y="29"/>
                      <a:pt x="708" y="29"/>
                      <a:pt x="708" y="30"/>
                    </a:cubicBezTo>
                    <a:cubicBezTo>
                      <a:pt x="709" y="28"/>
                      <a:pt x="710" y="27"/>
                      <a:pt x="712" y="25"/>
                    </a:cubicBezTo>
                    <a:cubicBezTo>
                      <a:pt x="712" y="25"/>
                      <a:pt x="713" y="23"/>
                      <a:pt x="713" y="23"/>
                    </a:cubicBezTo>
                    <a:cubicBezTo>
                      <a:pt x="713" y="23"/>
                      <a:pt x="711" y="22"/>
                      <a:pt x="711" y="21"/>
                    </a:cubicBezTo>
                    <a:cubicBezTo>
                      <a:pt x="711" y="21"/>
                      <a:pt x="709" y="20"/>
                      <a:pt x="709" y="20"/>
                    </a:cubicBezTo>
                    <a:cubicBezTo>
                      <a:pt x="709" y="19"/>
                      <a:pt x="710" y="18"/>
                      <a:pt x="711" y="17"/>
                    </a:cubicBezTo>
                    <a:cubicBezTo>
                      <a:pt x="711" y="17"/>
                      <a:pt x="712" y="16"/>
                      <a:pt x="712" y="15"/>
                    </a:cubicBezTo>
                    <a:cubicBezTo>
                      <a:pt x="712" y="15"/>
                      <a:pt x="710" y="14"/>
                      <a:pt x="710" y="14"/>
                    </a:cubicBezTo>
                    <a:cubicBezTo>
                      <a:pt x="711" y="12"/>
                      <a:pt x="712" y="11"/>
                      <a:pt x="713" y="9"/>
                    </a:cubicBezTo>
                    <a:cubicBezTo>
                      <a:pt x="714" y="10"/>
                      <a:pt x="715" y="10"/>
                      <a:pt x="716" y="11"/>
                    </a:cubicBezTo>
                    <a:cubicBezTo>
                      <a:pt x="716" y="11"/>
                      <a:pt x="718" y="12"/>
                      <a:pt x="718" y="12"/>
                    </a:cubicBezTo>
                    <a:cubicBezTo>
                      <a:pt x="718" y="13"/>
                      <a:pt x="716" y="14"/>
                      <a:pt x="716" y="15"/>
                    </a:cubicBezTo>
                    <a:cubicBezTo>
                      <a:pt x="716" y="15"/>
                      <a:pt x="714" y="13"/>
                      <a:pt x="714" y="13"/>
                    </a:cubicBezTo>
                    <a:cubicBezTo>
                      <a:pt x="713" y="13"/>
                      <a:pt x="713" y="15"/>
                      <a:pt x="712" y="15"/>
                    </a:cubicBezTo>
                    <a:cubicBezTo>
                      <a:pt x="714" y="16"/>
                      <a:pt x="715" y="17"/>
                      <a:pt x="717" y="19"/>
                    </a:cubicBezTo>
                    <a:cubicBezTo>
                      <a:pt x="717" y="18"/>
                      <a:pt x="718" y="17"/>
                      <a:pt x="718" y="16"/>
                    </a:cubicBezTo>
                    <a:cubicBezTo>
                      <a:pt x="719" y="16"/>
                      <a:pt x="719" y="15"/>
                      <a:pt x="720" y="14"/>
                    </a:cubicBezTo>
                    <a:cubicBezTo>
                      <a:pt x="721" y="14"/>
                      <a:pt x="721" y="12"/>
                      <a:pt x="722" y="12"/>
                    </a:cubicBezTo>
                    <a:cubicBezTo>
                      <a:pt x="722" y="12"/>
                      <a:pt x="724" y="14"/>
                      <a:pt x="724" y="14"/>
                    </a:cubicBezTo>
                    <a:cubicBezTo>
                      <a:pt x="724" y="13"/>
                      <a:pt x="726" y="12"/>
                      <a:pt x="726" y="11"/>
                    </a:cubicBezTo>
                    <a:cubicBezTo>
                      <a:pt x="726" y="11"/>
                      <a:pt x="723" y="10"/>
                      <a:pt x="724" y="10"/>
                    </a:cubicBezTo>
                    <a:cubicBezTo>
                      <a:pt x="724" y="9"/>
                      <a:pt x="725" y="8"/>
                      <a:pt x="725" y="7"/>
                    </a:cubicBezTo>
                    <a:cubicBezTo>
                      <a:pt x="726" y="7"/>
                      <a:pt x="727" y="9"/>
                      <a:pt x="727" y="9"/>
                    </a:cubicBezTo>
                    <a:cubicBezTo>
                      <a:pt x="728" y="10"/>
                      <a:pt x="730" y="10"/>
                      <a:pt x="730" y="11"/>
                    </a:cubicBezTo>
                    <a:cubicBezTo>
                      <a:pt x="730" y="11"/>
                      <a:pt x="728" y="13"/>
                      <a:pt x="728" y="13"/>
                    </a:cubicBezTo>
                    <a:cubicBezTo>
                      <a:pt x="727" y="14"/>
                      <a:pt x="727" y="15"/>
                      <a:pt x="726" y="15"/>
                    </a:cubicBezTo>
                    <a:cubicBezTo>
                      <a:pt x="726" y="15"/>
                      <a:pt x="725" y="14"/>
                      <a:pt x="724" y="14"/>
                    </a:cubicBezTo>
                    <a:cubicBezTo>
                      <a:pt x="724" y="14"/>
                      <a:pt x="722" y="16"/>
                      <a:pt x="722" y="16"/>
                    </a:cubicBezTo>
                    <a:cubicBezTo>
                      <a:pt x="722" y="16"/>
                      <a:pt x="725" y="17"/>
                      <a:pt x="725" y="18"/>
                    </a:cubicBezTo>
                    <a:cubicBezTo>
                      <a:pt x="725" y="18"/>
                      <a:pt x="723" y="19"/>
                      <a:pt x="723" y="20"/>
                    </a:cubicBezTo>
                    <a:cubicBezTo>
                      <a:pt x="724" y="20"/>
                      <a:pt x="724" y="21"/>
                      <a:pt x="725" y="22"/>
                    </a:cubicBezTo>
                    <a:cubicBezTo>
                      <a:pt x="726" y="22"/>
                      <a:pt x="727" y="23"/>
                      <a:pt x="727" y="23"/>
                    </a:cubicBezTo>
                    <a:cubicBezTo>
                      <a:pt x="728" y="23"/>
                      <a:pt x="729" y="21"/>
                      <a:pt x="729" y="21"/>
                    </a:cubicBezTo>
                    <a:cubicBezTo>
                      <a:pt x="730" y="20"/>
                      <a:pt x="730" y="19"/>
                      <a:pt x="731" y="19"/>
                    </a:cubicBezTo>
                    <a:cubicBezTo>
                      <a:pt x="731" y="18"/>
                      <a:pt x="732" y="17"/>
                      <a:pt x="732" y="17"/>
                    </a:cubicBezTo>
                    <a:cubicBezTo>
                      <a:pt x="733" y="16"/>
                      <a:pt x="734" y="14"/>
                      <a:pt x="734" y="14"/>
                    </a:cubicBezTo>
                    <a:cubicBezTo>
                      <a:pt x="735" y="14"/>
                      <a:pt x="736" y="16"/>
                      <a:pt x="736" y="16"/>
                    </a:cubicBezTo>
                    <a:cubicBezTo>
                      <a:pt x="737" y="16"/>
                      <a:pt x="738" y="17"/>
                      <a:pt x="739" y="18"/>
                    </a:cubicBezTo>
                    <a:cubicBezTo>
                      <a:pt x="739" y="18"/>
                      <a:pt x="737" y="20"/>
                      <a:pt x="737" y="20"/>
                    </a:cubicBezTo>
                    <a:cubicBezTo>
                      <a:pt x="737" y="20"/>
                      <a:pt x="739" y="22"/>
                      <a:pt x="739" y="22"/>
                    </a:cubicBezTo>
                    <a:cubicBezTo>
                      <a:pt x="739" y="21"/>
                      <a:pt x="741" y="20"/>
                      <a:pt x="741" y="19"/>
                    </a:cubicBezTo>
                    <a:cubicBezTo>
                      <a:pt x="741" y="19"/>
                      <a:pt x="739" y="18"/>
                      <a:pt x="739" y="18"/>
                    </a:cubicBezTo>
                    <a:cubicBezTo>
                      <a:pt x="739" y="17"/>
                      <a:pt x="740" y="16"/>
                      <a:pt x="740" y="15"/>
                    </a:cubicBezTo>
                    <a:cubicBezTo>
                      <a:pt x="741" y="15"/>
                      <a:pt x="742" y="14"/>
                      <a:pt x="742" y="13"/>
                    </a:cubicBezTo>
                    <a:cubicBezTo>
                      <a:pt x="742" y="13"/>
                      <a:pt x="744" y="12"/>
                      <a:pt x="744" y="11"/>
                    </a:cubicBezTo>
                    <a:cubicBezTo>
                      <a:pt x="744" y="11"/>
                      <a:pt x="741" y="10"/>
                      <a:pt x="742" y="9"/>
                    </a:cubicBezTo>
                    <a:cubicBezTo>
                      <a:pt x="742" y="9"/>
                      <a:pt x="743" y="8"/>
                      <a:pt x="743" y="7"/>
                    </a:cubicBezTo>
                    <a:cubicBezTo>
                      <a:pt x="744" y="6"/>
                      <a:pt x="744" y="5"/>
                      <a:pt x="745" y="5"/>
                    </a:cubicBezTo>
                    <a:cubicBezTo>
                      <a:pt x="745" y="5"/>
                      <a:pt x="747" y="7"/>
                      <a:pt x="747" y="7"/>
                    </a:cubicBezTo>
                    <a:cubicBezTo>
                      <a:pt x="748" y="6"/>
                      <a:pt x="748" y="5"/>
                      <a:pt x="749" y="4"/>
                    </a:cubicBezTo>
                    <a:cubicBezTo>
                      <a:pt x="750" y="5"/>
                      <a:pt x="750" y="5"/>
                      <a:pt x="751" y="6"/>
                    </a:cubicBezTo>
                    <a:cubicBezTo>
                      <a:pt x="752" y="7"/>
                      <a:pt x="753" y="7"/>
                      <a:pt x="753" y="8"/>
                    </a:cubicBezTo>
                    <a:cubicBezTo>
                      <a:pt x="754" y="8"/>
                      <a:pt x="755" y="9"/>
                      <a:pt x="756" y="9"/>
                    </a:cubicBezTo>
                    <a:cubicBezTo>
                      <a:pt x="756" y="10"/>
                      <a:pt x="754" y="11"/>
                      <a:pt x="754" y="12"/>
                    </a:cubicBezTo>
                    <a:cubicBezTo>
                      <a:pt x="754" y="12"/>
                      <a:pt x="756" y="13"/>
                      <a:pt x="756" y="13"/>
                    </a:cubicBezTo>
                    <a:cubicBezTo>
                      <a:pt x="756" y="14"/>
                      <a:pt x="758" y="15"/>
                      <a:pt x="758" y="15"/>
                    </a:cubicBezTo>
                    <a:cubicBezTo>
                      <a:pt x="758" y="15"/>
                      <a:pt x="756" y="17"/>
                      <a:pt x="757" y="17"/>
                    </a:cubicBezTo>
                    <a:cubicBezTo>
                      <a:pt x="757" y="18"/>
                      <a:pt x="758" y="19"/>
                      <a:pt x="759" y="19"/>
                    </a:cubicBezTo>
                    <a:cubicBezTo>
                      <a:pt x="759" y="19"/>
                      <a:pt x="760" y="17"/>
                      <a:pt x="761" y="17"/>
                    </a:cubicBezTo>
                    <a:cubicBezTo>
                      <a:pt x="761" y="17"/>
                      <a:pt x="762" y="18"/>
                      <a:pt x="763" y="18"/>
                    </a:cubicBezTo>
                    <a:cubicBezTo>
                      <a:pt x="763" y="18"/>
                      <a:pt x="765" y="20"/>
                      <a:pt x="765" y="20"/>
                    </a:cubicBezTo>
                    <a:cubicBezTo>
                      <a:pt x="766" y="20"/>
                      <a:pt x="766" y="19"/>
                      <a:pt x="767" y="18"/>
                    </a:cubicBezTo>
                    <a:cubicBezTo>
                      <a:pt x="767" y="17"/>
                      <a:pt x="768" y="16"/>
                      <a:pt x="768" y="16"/>
                    </a:cubicBezTo>
                    <a:cubicBezTo>
                      <a:pt x="769" y="15"/>
                      <a:pt x="770" y="14"/>
                      <a:pt x="770" y="13"/>
                    </a:cubicBezTo>
                    <a:cubicBezTo>
                      <a:pt x="771" y="13"/>
                      <a:pt x="771" y="12"/>
                      <a:pt x="772" y="11"/>
                    </a:cubicBezTo>
                    <a:cubicBezTo>
                      <a:pt x="772" y="11"/>
                      <a:pt x="774" y="13"/>
                      <a:pt x="774" y="13"/>
                    </a:cubicBezTo>
                    <a:cubicBezTo>
                      <a:pt x="775" y="13"/>
                      <a:pt x="775" y="11"/>
                      <a:pt x="776" y="11"/>
                    </a:cubicBezTo>
                    <a:cubicBezTo>
                      <a:pt x="776" y="11"/>
                      <a:pt x="778" y="13"/>
                      <a:pt x="778" y="12"/>
                    </a:cubicBezTo>
                    <a:cubicBezTo>
                      <a:pt x="779" y="12"/>
                      <a:pt x="779" y="11"/>
                      <a:pt x="780" y="10"/>
                    </a:cubicBezTo>
                    <a:cubicBezTo>
                      <a:pt x="780" y="10"/>
                      <a:pt x="781" y="8"/>
                      <a:pt x="781" y="8"/>
                    </a:cubicBezTo>
                    <a:cubicBezTo>
                      <a:pt x="782" y="8"/>
                      <a:pt x="783" y="9"/>
                      <a:pt x="784" y="10"/>
                    </a:cubicBezTo>
                    <a:cubicBezTo>
                      <a:pt x="784" y="10"/>
                      <a:pt x="785" y="11"/>
                      <a:pt x="786" y="11"/>
                    </a:cubicBezTo>
                    <a:cubicBezTo>
                      <a:pt x="786" y="11"/>
                      <a:pt x="787" y="9"/>
                      <a:pt x="788" y="9"/>
                    </a:cubicBezTo>
                    <a:cubicBezTo>
                      <a:pt x="788" y="9"/>
                      <a:pt x="790" y="11"/>
                      <a:pt x="790" y="11"/>
                    </a:cubicBezTo>
                    <a:cubicBezTo>
                      <a:pt x="790" y="11"/>
                      <a:pt x="788" y="13"/>
                      <a:pt x="788" y="13"/>
                    </a:cubicBezTo>
                    <a:cubicBezTo>
                      <a:pt x="788" y="13"/>
                      <a:pt x="786" y="11"/>
                      <a:pt x="786" y="11"/>
                    </a:cubicBezTo>
                    <a:cubicBezTo>
                      <a:pt x="785" y="11"/>
                      <a:pt x="784" y="13"/>
                      <a:pt x="784" y="14"/>
                    </a:cubicBezTo>
                    <a:cubicBezTo>
                      <a:pt x="784" y="14"/>
                      <a:pt x="783" y="15"/>
                      <a:pt x="782" y="16"/>
                    </a:cubicBezTo>
                    <a:cubicBezTo>
                      <a:pt x="782" y="17"/>
                      <a:pt x="781" y="17"/>
                      <a:pt x="781" y="18"/>
                    </a:cubicBezTo>
                    <a:cubicBezTo>
                      <a:pt x="780" y="19"/>
                      <a:pt x="780" y="20"/>
                      <a:pt x="779" y="20"/>
                    </a:cubicBezTo>
                    <a:cubicBezTo>
                      <a:pt x="781" y="21"/>
                      <a:pt x="782" y="23"/>
                      <a:pt x="784" y="24"/>
                    </a:cubicBezTo>
                    <a:cubicBezTo>
                      <a:pt x="784" y="23"/>
                      <a:pt x="785" y="22"/>
                      <a:pt x="785" y="21"/>
                    </a:cubicBezTo>
                    <a:cubicBezTo>
                      <a:pt x="785" y="21"/>
                      <a:pt x="787" y="19"/>
                      <a:pt x="787" y="19"/>
                    </a:cubicBezTo>
                    <a:cubicBezTo>
                      <a:pt x="788" y="19"/>
                      <a:pt x="789" y="21"/>
                      <a:pt x="789" y="21"/>
                    </a:cubicBezTo>
                    <a:cubicBezTo>
                      <a:pt x="790" y="21"/>
                      <a:pt x="790" y="19"/>
                      <a:pt x="791" y="19"/>
                    </a:cubicBezTo>
                    <a:cubicBezTo>
                      <a:pt x="791" y="19"/>
                      <a:pt x="793" y="21"/>
                      <a:pt x="793" y="20"/>
                    </a:cubicBezTo>
                    <a:cubicBezTo>
                      <a:pt x="794" y="20"/>
                      <a:pt x="794" y="19"/>
                      <a:pt x="795" y="18"/>
                    </a:cubicBezTo>
                    <a:cubicBezTo>
                      <a:pt x="795" y="17"/>
                      <a:pt x="796" y="17"/>
                      <a:pt x="797" y="16"/>
                    </a:cubicBezTo>
                    <a:cubicBezTo>
                      <a:pt x="797" y="15"/>
                      <a:pt x="798" y="14"/>
                      <a:pt x="798" y="14"/>
                    </a:cubicBezTo>
                    <a:cubicBezTo>
                      <a:pt x="799" y="13"/>
                      <a:pt x="799" y="12"/>
                      <a:pt x="800" y="11"/>
                    </a:cubicBezTo>
                    <a:cubicBezTo>
                      <a:pt x="800" y="11"/>
                      <a:pt x="802" y="13"/>
                      <a:pt x="802" y="13"/>
                    </a:cubicBezTo>
                    <a:cubicBezTo>
                      <a:pt x="803" y="13"/>
                      <a:pt x="803" y="11"/>
                      <a:pt x="804" y="11"/>
                    </a:cubicBezTo>
                    <a:cubicBezTo>
                      <a:pt x="805" y="12"/>
                      <a:pt x="805" y="12"/>
                      <a:pt x="806" y="13"/>
                    </a:cubicBezTo>
                    <a:cubicBezTo>
                      <a:pt x="806" y="13"/>
                      <a:pt x="808" y="14"/>
                      <a:pt x="808" y="14"/>
                    </a:cubicBezTo>
                    <a:cubicBezTo>
                      <a:pt x="808" y="15"/>
                      <a:pt x="806" y="16"/>
                      <a:pt x="807" y="17"/>
                    </a:cubicBezTo>
                    <a:cubicBezTo>
                      <a:pt x="807" y="17"/>
                      <a:pt x="808" y="18"/>
                      <a:pt x="809" y="18"/>
                    </a:cubicBezTo>
                    <a:cubicBezTo>
                      <a:pt x="810" y="19"/>
                      <a:pt x="810" y="19"/>
                      <a:pt x="811" y="20"/>
                    </a:cubicBezTo>
                    <a:cubicBezTo>
                      <a:pt x="812" y="20"/>
                      <a:pt x="812" y="18"/>
                      <a:pt x="813" y="18"/>
                    </a:cubicBezTo>
                    <a:cubicBezTo>
                      <a:pt x="813" y="18"/>
                      <a:pt x="815" y="20"/>
                      <a:pt x="815" y="19"/>
                    </a:cubicBezTo>
                    <a:cubicBezTo>
                      <a:pt x="815" y="19"/>
                      <a:pt x="817" y="17"/>
                      <a:pt x="817" y="17"/>
                    </a:cubicBezTo>
                    <a:cubicBezTo>
                      <a:pt x="817" y="17"/>
                      <a:pt x="815" y="15"/>
                      <a:pt x="814" y="16"/>
                    </a:cubicBezTo>
                    <a:cubicBezTo>
                      <a:pt x="814" y="16"/>
                      <a:pt x="813" y="18"/>
                      <a:pt x="813" y="18"/>
                    </a:cubicBezTo>
                    <a:cubicBezTo>
                      <a:pt x="812" y="17"/>
                      <a:pt x="811" y="16"/>
                      <a:pt x="811" y="16"/>
                    </a:cubicBezTo>
                    <a:cubicBezTo>
                      <a:pt x="811" y="16"/>
                      <a:pt x="812" y="14"/>
                      <a:pt x="812" y="14"/>
                    </a:cubicBezTo>
                    <a:cubicBezTo>
                      <a:pt x="813" y="13"/>
                      <a:pt x="813" y="12"/>
                      <a:pt x="814" y="12"/>
                    </a:cubicBezTo>
                    <a:cubicBezTo>
                      <a:pt x="814" y="11"/>
                      <a:pt x="815" y="9"/>
                      <a:pt x="816" y="9"/>
                    </a:cubicBezTo>
                    <a:cubicBezTo>
                      <a:pt x="816" y="9"/>
                      <a:pt x="817" y="11"/>
                      <a:pt x="818" y="11"/>
                    </a:cubicBezTo>
                    <a:cubicBezTo>
                      <a:pt x="818" y="11"/>
                      <a:pt x="816" y="13"/>
                      <a:pt x="816" y="13"/>
                    </a:cubicBezTo>
                    <a:cubicBezTo>
                      <a:pt x="816" y="14"/>
                      <a:pt x="818" y="15"/>
                      <a:pt x="818" y="15"/>
                    </a:cubicBezTo>
                    <a:cubicBezTo>
                      <a:pt x="819" y="16"/>
                      <a:pt x="820" y="16"/>
                      <a:pt x="821" y="17"/>
                    </a:cubicBezTo>
                    <a:cubicBezTo>
                      <a:pt x="821" y="16"/>
                      <a:pt x="822" y="15"/>
                      <a:pt x="822" y="14"/>
                    </a:cubicBezTo>
                    <a:cubicBezTo>
                      <a:pt x="823" y="14"/>
                      <a:pt x="824" y="13"/>
                      <a:pt x="824" y="12"/>
                    </a:cubicBezTo>
                    <a:cubicBezTo>
                      <a:pt x="824" y="12"/>
                      <a:pt x="822" y="11"/>
                      <a:pt x="822" y="11"/>
                    </a:cubicBezTo>
                    <a:cubicBezTo>
                      <a:pt x="822" y="10"/>
                      <a:pt x="823" y="9"/>
                      <a:pt x="824" y="8"/>
                    </a:cubicBezTo>
                    <a:cubicBezTo>
                      <a:pt x="824" y="8"/>
                      <a:pt x="825" y="7"/>
                      <a:pt x="825" y="6"/>
                    </a:cubicBezTo>
                    <a:cubicBezTo>
                      <a:pt x="825" y="5"/>
                      <a:pt x="827" y="4"/>
                      <a:pt x="827" y="4"/>
                    </a:cubicBezTo>
                    <a:cubicBezTo>
                      <a:pt x="827" y="5"/>
                      <a:pt x="829" y="5"/>
                      <a:pt x="829" y="6"/>
                    </a:cubicBezTo>
                    <a:cubicBezTo>
                      <a:pt x="829" y="6"/>
                      <a:pt x="827" y="7"/>
                      <a:pt x="827" y="8"/>
                    </a:cubicBezTo>
                    <a:cubicBezTo>
                      <a:pt x="828" y="8"/>
                      <a:pt x="830" y="9"/>
                      <a:pt x="830" y="9"/>
                    </a:cubicBezTo>
                    <a:cubicBezTo>
                      <a:pt x="830" y="10"/>
                      <a:pt x="828" y="11"/>
                      <a:pt x="828" y="12"/>
                    </a:cubicBezTo>
                    <a:cubicBezTo>
                      <a:pt x="827" y="12"/>
                      <a:pt x="827" y="13"/>
                      <a:pt x="826" y="14"/>
                    </a:cubicBezTo>
                    <a:cubicBezTo>
                      <a:pt x="826" y="14"/>
                      <a:pt x="825" y="16"/>
                      <a:pt x="825" y="16"/>
                    </a:cubicBezTo>
                    <a:cubicBezTo>
                      <a:pt x="825" y="16"/>
                      <a:pt x="827" y="18"/>
                      <a:pt x="827" y="18"/>
                    </a:cubicBezTo>
                    <a:cubicBezTo>
                      <a:pt x="827" y="18"/>
                      <a:pt x="828" y="16"/>
                      <a:pt x="829" y="16"/>
                    </a:cubicBezTo>
                    <a:cubicBezTo>
                      <a:pt x="829" y="16"/>
                      <a:pt x="830" y="17"/>
                      <a:pt x="831" y="17"/>
                    </a:cubicBezTo>
                    <a:cubicBezTo>
                      <a:pt x="831" y="18"/>
                      <a:pt x="832" y="18"/>
                      <a:pt x="833" y="19"/>
                    </a:cubicBezTo>
                    <a:cubicBezTo>
                      <a:pt x="833" y="19"/>
                      <a:pt x="831" y="21"/>
                      <a:pt x="831" y="21"/>
                    </a:cubicBezTo>
                    <a:cubicBezTo>
                      <a:pt x="831" y="22"/>
                      <a:pt x="834" y="22"/>
                      <a:pt x="834" y="23"/>
                    </a:cubicBezTo>
                    <a:cubicBezTo>
                      <a:pt x="833" y="24"/>
                      <a:pt x="832" y="24"/>
                      <a:pt x="832" y="25"/>
                    </a:cubicBezTo>
                    <a:cubicBezTo>
                      <a:pt x="832" y="26"/>
                      <a:pt x="834" y="26"/>
                      <a:pt x="834" y="27"/>
                    </a:cubicBezTo>
                    <a:cubicBezTo>
                      <a:pt x="834" y="27"/>
                      <a:pt x="833" y="29"/>
                      <a:pt x="832" y="29"/>
                    </a:cubicBezTo>
                    <a:cubicBezTo>
                      <a:pt x="832" y="29"/>
                      <a:pt x="831" y="31"/>
                      <a:pt x="831" y="31"/>
                    </a:cubicBezTo>
                    <a:cubicBezTo>
                      <a:pt x="831" y="32"/>
                      <a:pt x="833" y="32"/>
                      <a:pt x="833" y="33"/>
                    </a:cubicBezTo>
                    <a:cubicBezTo>
                      <a:pt x="833" y="32"/>
                      <a:pt x="834" y="32"/>
                      <a:pt x="835" y="31"/>
                    </a:cubicBezTo>
                    <a:cubicBezTo>
                      <a:pt x="835" y="30"/>
                      <a:pt x="836" y="29"/>
                      <a:pt x="836" y="29"/>
                    </a:cubicBezTo>
                    <a:cubicBezTo>
                      <a:pt x="836" y="28"/>
                      <a:pt x="838" y="27"/>
                      <a:pt x="838" y="26"/>
                    </a:cubicBezTo>
                    <a:cubicBezTo>
                      <a:pt x="838" y="26"/>
                      <a:pt x="836" y="25"/>
                      <a:pt x="836" y="25"/>
                    </a:cubicBezTo>
                    <a:cubicBezTo>
                      <a:pt x="836" y="24"/>
                      <a:pt x="837" y="23"/>
                      <a:pt x="837" y="22"/>
                    </a:cubicBezTo>
                    <a:cubicBezTo>
                      <a:pt x="838" y="22"/>
                      <a:pt x="839" y="20"/>
                      <a:pt x="839" y="20"/>
                    </a:cubicBezTo>
                    <a:cubicBezTo>
                      <a:pt x="839" y="20"/>
                      <a:pt x="841" y="22"/>
                      <a:pt x="841" y="22"/>
                    </a:cubicBezTo>
                    <a:cubicBezTo>
                      <a:pt x="842" y="21"/>
                      <a:pt x="843" y="20"/>
                      <a:pt x="843" y="20"/>
                    </a:cubicBezTo>
                    <a:cubicBezTo>
                      <a:pt x="843" y="19"/>
                      <a:pt x="841" y="19"/>
                      <a:pt x="841" y="18"/>
                    </a:cubicBezTo>
                    <a:cubicBezTo>
                      <a:pt x="841" y="17"/>
                      <a:pt x="843" y="16"/>
                      <a:pt x="843" y="16"/>
                    </a:cubicBezTo>
                    <a:cubicBezTo>
                      <a:pt x="842" y="15"/>
                      <a:pt x="840" y="15"/>
                      <a:pt x="840" y="14"/>
                    </a:cubicBezTo>
                    <a:cubicBezTo>
                      <a:pt x="840" y="14"/>
                      <a:pt x="842" y="12"/>
                      <a:pt x="842" y="12"/>
                    </a:cubicBezTo>
                    <a:cubicBezTo>
                      <a:pt x="842" y="12"/>
                      <a:pt x="844" y="10"/>
                      <a:pt x="844" y="10"/>
                    </a:cubicBezTo>
                    <a:cubicBezTo>
                      <a:pt x="844" y="9"/>
                      <a:pt x="842" y="9"/>
                      <a:pt x="842" y="8"/>
                    </a:cubicBezTo>
                    <a:cubicBezTo>
                      <a:pt x="843" y="6"/>
                      <a:pt x="844" y="5"/>
                      <a:pt x="845" y="3"/>
                    </a:cubicBezTo>
                    <a:cubicBezTo>
                      <a:pt x="846" y="5"/>
                      <a:pt x="848" y="6"/>
                      <a:pt x="849" y="7"/>
                    </a:cubicBezTo>
                    <a:cubicBezTo>
                      <a:pt x="849" y="8"/>
                      <a:pt x="848" y="8"/>
                      <a:pt x="848" y="9"/>
                    </a:cubicBezTo>
                    <a:cubicBezTo>
                      <a:pt x="848" y="10"/>
                      <a:pt x="850" y="10"/>
                      <a:pt x="850" y="11"/>
                    </a:cubicBezTo>
                    <a:cubicBezTo>
                      <a:pt x="850" y="11"/>
                      <a:pt x="848" y="13"/>
                      <a:pt x="848" y="13"/>
                    </a:cubicBezTo>
                    <a:cubicBezTo>
                      <a:pt x="848" y="14"/>
                      <a:pt x="850" y="14"/>
                      <a:pt x="850" y="15"/>
                    </a:cubicBezTo>
                    <a:cubicBezTo>
                      <a:pt x="851" y="15"/>
                      <a:pt x="852" y="16"/>
                      <a:pt x="853" y="16"/>
                    </a:cubicBezTo>
                    <a:cubicBezTo>
                      <a:pt x="853" y="17"/>
                      <a:pt x="855" y="18"/>
                      <a:pt x="855" y="18"/>
                    </a:cubicBezTo>
                    <a:cubicBezTo>
                      <a:pt x="855" y="18"/>
                      <a:pt x="853" y="20"/>
                      <a:pt x="853" y="20"/>
                    </a:cubicBezTo>
                    <a:cubicBezTo>
                      <a:pt x="853" y="21"/>
                      <a:pt x="851" y="22"/>
                      <a:pt x="851" y="23"/>
                    </a:cubicBezTo>
                    <a:cubicBezTo>
                      <a:pt x="852" y="23"/>
                      <a:pt x="853" y="24"/>
                      <a:pt x="854" y="24"/>
                    </a:cubicBezTo>
                    <a:cubicBezTo>
                      <a:pt x="854" y="24"/>
                      <a:pt x="855" y="23"/>
                      <a:pt x="855" y="22"/>
                    </a:cubicBezTo>
                    <a:cubicBezTo>
                      <a:pt x="856" y="22"/>
                      <a:pt x="857" y="20"/>
                      <a:pt x="857" y="20"/>
                    </a:cubicBezTo>
                    <a:cubicBezTo>
                      <a:pt x="857" y="19"/>
                      <a:pt x="855" y="19"/>
                      <a:pt x="855" y="18"/>
                    </a:cubicBezTo>
                    <a:cubicBezTo>
                      <a:pt x="855" y="17"/>
                      <a:pt x="857" y="17"/>
                      <a:pt x="857" y="16"/>
                    </a:cubicBezTo>
                    <a:cubicBezTo>
                      <a:pt x="857" y="15"/>
                      <a:pt x="854" y="15"/>
                      <a:pt x="854" y="14"/>
                    </a:cubicBezTo>
                    <a:cubicBezTo>
                      <a:pt x="854" y="14"/>
                      <a:pt x="856" y="13"/>
                      <a:pt x="856" y="12"/>
                    </a:cubicBezTo>
                    <a:cubicBezTo>
                      <a:pt x="856" y="11"/>
                      <a:pt x="854" y="11"/>
                      <a:pt x="854" y="10"/>
                    </a:cubicBezTo>
                    <a:cubicBezTo>
                      <a:pt x="854" y="10"/>
                      <a:pt x="856" y="9"/>
                      <a:pt x="856" y="8"/>
                    </a:cubicBezTo>
                    <a:cubicBezTo>
                      <a:pt x="855" y="7"/>
                      <a:pt x="853" y="7"/>
                      <a:pt x="853" y="6"/>
                    </a:cubicBezTo>
                    <a:cubicBezTo>
                      <a:pt x="853" y="6"/>
                      <a:pt x="855" y="4"/>
                      <a:pt x="855" y="4"/>
                    </a:cubicBezTo>
                    <a:cubicBezTo>
                      <a:pt x="856" y="4"/>
                      <a:pt x="857" y="6"/>
                      <a:pt x="857" y="6"/>
                    </a:cubicBezTo>
                    <a:cubicBezTo>
                      <a:pt x="857" y="6"/>
                      <a:pt x="859" y="7"/>
                      <a:pt x="859" y="7"/>
                    </a:cubicBezTo>
                    <a:cubicBezTo>
                      <a:pt x="860" y="8"/>
                      <a:pt x="858" y="9"/>
                      <a:pt x="858" y="10"/>
                    </a:cubicBezTo>
                    <a:cubicBezTo>
                      <a:pt x="858" y="10"/>
                      <a:pt x="860" y="11"/>
                      <a:pt x="860" y="11"/>
                    </a:cubicBezTo>
                    <a:cubicBezTo>
                      <a:pt x="860" y="12"/>
                      <a:pt x="859" y="13"/>
                      <a:pt x="858" y="14"/>
                    </a:cubicBezTo>
                    <a:cubicBezTo>
                      <a:pt x="858" y="14"/>
                      <a:pt x="857" y="16"/>
                      <a:pt x="857" y="16"/>
                    </a:cubicBezTo>
                    <a:cubicBezTo>
                      <a:pt x="857" y="16"/>
                      <a:pt x="859" y="18"/>
                      <a:pt x="859" y="18"/>
                    </a:cubicBezTo>
                    <a:cubicBezTo>
                      <a:pt x="859" y="18"/>
                      <a:pt x="860" y="16"/>
                      <a:pt x="861" y="15"/>
                    </a:cubicBezTo>
                    <a:cubicBezTo>
                      <a:pt x="861" y="15"/>
                      <a:pt x="862" y="13"/>
                      <a:pt x="862" y="13"/>
                    </a:cubicBezTo>
                    <a:cubicBezTo>
                      <a:pt x="862" y="13"/>
                      <a:pt x="864" y="15"/>
                      <a:pt x="864" y="15"/>
                    </a:cubicBezTo>
                    <a:cubicBezTo>
                      <a:pt x="865" y="15"/>
                      <a:pt x="863" y="17"/>
                      <a:pt x="863" y="17"/>
                    </a:cubicBezTo>
                    <a:cubicBezTo>
                      <a:pt x="863" y="18"/>
                      <a:pt x="865" y="18"/>
                      <a:pt x="865" y="19"/>
                    </a:cubicBezTo>
                    <a:cubicBezTo>
                      <a:pt x="865" y="19"/>
                      <a:pt x="863" y="20"/>
                      <a:pt x="863" y="21"/>
                    </a:cubicBezTo>
                    <a:cubicBezTo>
                      <a:pt x="863" y="21"/>
                      <a:pt x="865" y="22"/>
                      <a:pt x="866" y="23"/>
                    </a:cubicBezTo>
                    <a:cubicBezTo>
                      <a:pt x="866" y="23"/>
                      <a:pt x="867" y="24"/>
                      <a:pt x="868" y="24"/>
                    </a:cubicBezTo>
                    <a:cubicBezTo>
                      <a:pt x="869" y="23"/>
                      <a:pt x="870" y="21"/>
                      <a:pt x="871" y="20"/>
                    </a:cubicBezTo>
                    <a:cubicBezTo>
                      <a:pt x="872" y="19"/>
                      <a:pt x="872" y="18"/>
                      <a:pt x="873" y="18"/>
                    </a:cubicBezTo>
                    <a:cubicBezTo>
                      <a:pt x="874" y="16"/>
                      <a:pt x="875" y="15"/>
                      <a:pt x="876" y="13"/>
                    </a:cubicBezTo>
                    <a:cubicBezTo>
                      <a:pt x="877" y="12"/>
                      <a:pt x="877" y="12"/>
                      <a:pt x="878" y="11"/>
                    </a:cubicBezTo>
                    <a:cubicBezTo>
                      <a:pt x="879" y="12"/>
                      <a:pt x="881" y="13"/>
                      <a:pt x="882" y="14"/>
                    </a:cubicBezTo>
                    <a:cubicBezTo>
                      <a:pt x="882" y="15"/>
                      <a:pt x="881" y="16"/>
                      <a:pt x="881" y="17"/>
                    </a:cubicBezTo>
                    <a:cubicBezTo>
                      <a:pt x="881" y="17"/>
                      <a:pt x="879" y="19"/>
                      <a:pt x="879" y="19"/>
                    </a:cubicBezTo>
                    <a:cubicBezTo>
                      <a:pt x="879" y="19"/>
                      <a:pt x="881" y="20"/>
                      <a:pt x="881" y="21"/>
                    </a:cubicBezTo>
                    <a:cubicBezTo>
                      <a:pt x="882" y="21"/>
                      <a:pt x="883" y="22"/>
                      <a:pt x="884" y="22"/>
                    </a:cubicBezTo>
                    <a:cubicBezTo>
                      <a:pt x="884" y="22"/>
                      <a:pt x="885" y="20"/>
                      <a:pt x="885" y="20"/>
                    </a:cubicBezTo>
                    <a:cubicBezTo>
                      <a:pt x="885" y="20"/>
                      <a:pt x="887" y="22"/>
                      <a:pt x="887" y="22"/>
                    </a:cubicBezTo>
                    <a:cubicBezTo>
                      <a:pt x="888" y="21"/>
                      <a:pt x="889" y="20"/>
                      <a:pt x="889" y="20"/>
                    </a:cubicBezTo>
                    <a:cubicBezTo>
                      <a:pt x="889" y="19"/>
                      <a:pt x="887" y="18"/>
                      <a:pt x="887" y="18"/>
                    </a:cubicBezTo>
                    <a:cubicBezTo>
                      <a:pt x="887" y="17"/>
                      <a:pt x="889" y="16"/>
                      <a:pt x="889" y="16"/>
                    </a:cubicBezTo>
                    <a:cubicBezTo>
                      <a:pt x="889" y="15"/>
                      <a:pt x="886" y="14"/>
                      <a:pt x="886" y="14"/>
                    </a:cubicBezTo>
                    <a:cubicBezTo>
                      <a:pt x="886" y="14"/>
                      <a:pt x="888" y="12"/>
                      <a:pt x="888" y="12"/>
                    </a:cubicBezTo>
                    <a:cubicBezTo>
                      <a:pt x="889" y="11"/>
                      <a:pt x="889" y="10"/>
                      <a:pt x="890" y="9"/>
                    </a:cubicBezTo>
                    <a:cubicBezTo>
                      <a:pt x="890" y="10"/>
                      <a:pt x="892" y="11"/>
                      <a:pt x="892" y="11"/>
                    </a:cubicBezTo>
                    <a:cubicBezTo>
                      <a:pt x="892" y="12"/>
                      <a:pt x="890" y="13"/>
                      <a:pt x="890" y="13"/>
                    </a:cubicBezTo>
                    <a:cubicBezTo>
                      <a:pt x="891" y="14"/>
                      <a:pt x="892" y="14"/>
                      <a:pt x="893" y="15"/>
                    </a:cubicBezTo>
                    <a:cubicBezTo>
                      <a:pt x="893" y="15"/>
                      <a:pt x="891" y="17"/>
                      <a:pt x="891" y="17"/>
                    </a:cubicBezTo>
                    <a:cubicBezTo>
                      <a:pt x="891" y="17"/>
                      <a:pt x="893" y="19"/>
                      <a:pt x="893" y="19"/>
                    </a:cubicBezTo>
                    <a:cubicBezTo>
                      <a:pt x="893" y="19"/>
                      <a:pt x="895" y="17"/>
                      <a:pt x="895" y="17"/>
                    </a:cubicBezTo>
                    <a:cubicBezTo>
                      <a:pt x="895" y="17"/>
                      <a:pt x="896" y="15"/>
                      <a:pt x="896" y="15"/>
                    </a:cubicBezTo>
                    <a:cubicBezTo>
                      <a:pt x="897" y="15"/>
                      <a:pt x="898" y="16"/>
                      <a:pt x="899" y="16"/>
                    </a:cubicBezTo>
                    <a:cubicBezTo>
                      <a:pt x="899" y="17"/>
                      <a:pt x="901" y="17"/>
                      <a:pt x="901" y="18"/>
                    </a:cubicBezTo>
                    <a:cubicBezTo>
                      <a:pt x="901" y="18"/>
                      <a:pt x="899" y="20"/>
                      <a:pt x="899" y="20"/>
                    </a:cubicBezTo>
                    <a:cubicBezTo>
                      <a:pt x="899" y="20"/>
                      <a:pt x="901" y="22"/>
                      <a:pt x="901" y="22"/>
                    </a:cubicBezTo>
                    <a:cubicBezTo>
                      <a:pt x="902" y="22"/>
                      <a:pt x="903" y="20"/>
                      <a:pt x="903" y="20"/>
                    </a:cubicBezTo>
                    <a:cubicBezTo>
                      <a:pt x="903" y="19"/>
                      <a:pt x="905" y="18"/>
                      <a:pt x="905" y="17"/>
                    </a:cubicBezTo>
                    <a:cubicBezTo>
                      <a:pt x="905" y="17"/>
                      <a:pt x="903" y="16"/>
                      <a:pt x="903" y="16"/>
                    </a:cubicBezTo>
                    <a:cubicBezTo>
                      <a:pt x="903" y="15"/>
                      <a:pt x="904" y="14"/>
                      <a:pt x="904" y="13"/>
                    </a:cubicBezTo>
                    <a:cubicBezTo>
                      <a:pt x="905" y="14"/>
                      <a:pt x="906" y="15"/>
                      <a:pt x="907" y="15"/>
                    </a:cubicBezTo>
                    <a:cubicBezTo>
                      <a:pt x="907" y="15"/>
                      <a:pt x="909" y="17"/>
                      <a:pt x="909" y="17"/>
                    </a:cubicBezTo>
                    <a:cubicBezTo>
                      <a:pt x="909" y="18"/>
                      <a:pt x="907" y="18"/>
                      <a:pt x="907" y="19"/>
                    </a:cubicBezTo>
                    <a:cubicBezTo>
                      <a:pt x="907" y="20"/>
                      <a:pt x="909" y="20"/>
                      <a:pt x="909" y="21"/>
                    </a:cubicBezTo>
                    <a:cubicBezTo>
                      <a:pt x="909" y="21"/>
                      <a:pt x="908" y="22"/>
                      <a:pt x="908" y="23"/>
                    </a:cubicBezTo>
                    <a:cubicBezTo>
                      <a:pt x="908" y="24"/>
                      <a:pt x="910" y="24"/>
                      <a:pt x="910" y="25"/>
                    </a:cubicBezTo>
                    <a:cubicBezTo>
                      <a:pt x="911" y="23"/>
                      <a:pt x="912" y="22"/>
                      <a:pt x="913" y="20"/>
                    </a:cubicBezTo>
                    <a:cubicBezTo>
                      <a:pt x="914" y="20"/>
                      <a:pt x="914" y="19"/>
                      <a:pt x="915" y="18"/>
                    </a:cubicBezTo>
                    <a:cubicBezTo>
                      <a:pt x="916" y="17"/>
                      <a:pt x="916" y="17"/>
                      <a:pt x="917" y="16"/>
                    </a:cubicBezTo>
                    <a:cubicBezTo>
                      <a:pt x="917" y="16"/>
                      <a:pt x="914" y="14"/>
                      <a:pt x="914" y="14"/>
                    </a:cubicBezTo>
                    <a:cubicBezTo>
                      <a:pt x="914" y="14"/>
                      <a:pt x="916" y="12"/>
                      <a:pt x="916" y="12"/>
                    </a:cubicBezTo>
                    <a:cubicBezTo>
                      <a:pt x="917" y="12"/>
                      <a:pt x="918" y="13"/>
                      <a:pt x="918" y="14"/>
                    </a:cubicBezTo>
                    <a:cubicBezTo>
                      <a:pt x="918" y="13"/>
                      <a:pt x="920" y="12"/>
                      <a:pt x="920" y="11"/>
                    </a:cubicBezTo>
                    <a:cubicBezTo>
                      <a:pt x="920" y="12"/>
                      <a:pt x="922" y="12"/>
                      <a:pt x="922" y="13"/>
                    </a:cubicBezTo>
                    <a:cubicBezTo>
                      <a:pt x="922" y="13"/>
                      <a:pt x="921" y="15"/>
                      <a:pt x="921" y="15"/>
                    </a:cubicBezTo>
                    <a:cubicBezTo>
                      <a:pt x="920" y="16"/>
                      <a:pt x="919" y="17"/>
                      <a:pt x="919" y="18"/>
                    </a:cubicBezTo>
                    <a:cubicBezTo>
                      <a:pt x="919" y="18"/>
                      <a:pt x="921" y="19"/>
                      <a:pt x="921" y="19"/>
                    </a:cubicBezTo>
                    <a:cubicBezTo>
                      <a:pt x="921" y="20"/>
                      <a:pt x="920" y="21"/>
                      <a:pt x="919" y="21"/>
                    </a:cubicBezTo>
                    <a:cubicBezTo>
                      <a:pt x="919" y="22"/>
                      <a:pt x="918" y="23"/>
                      <a:pt x="918" y="24"/>
                    </a:cubicBezTo>
                    <a:cubicBezTo>
                      <a:pt x="918" y="24"/>
                      <a:pt x="920" y="25"/>
                      <a:pt x="920" y="25"/>
                    </a:cubicBezTo>
                    <a:cubicBezTo>
                      <a:pt x="921" y="25"/>
                      <a:pt x="921" y="24"/>
                      <a:pt x="922" y="23"/>
                    </a:cubicBezTo>
                    <a:cubicBezTo>
                      <a:pt x="922" y="23"/>
                      <a:pt x="923" y="21"/>
                      <a:pt x="923" y="21"/>
                    </a:cubicBezTo>
                    <a:cubicBezTo>
                      <a:pt x="924" y="21"/>
                      <a:pt x="925" y="22"/>
                      <a:pt x="926" y="23"/>
                    </a:cubicBezTo>
                    <a:cubicBezTo>
                      <a:pt x="926" y="23"/>
                      <a:pt x="927" y="24"/>
                      <a:pt x="928" y="24"/>
                    </a:cubicBezTo>
                    <a:cubicBezTo>
                      <a:pt x="928" y="24"/>
                      <a:pt x="929" y="22"/>
                      <a:pt x="930" y="22"/>
                    </a:cubicBezTo>
                    <a:cubicBezTo>
                      <a:pt x="930" y="22"/>
                      <a:pt x="931" y="24"/>
                      <a:pt x="932" y="24"/>
                    </a:cubicBezTo>
                    <a:cubicBezTo>
                      <a:pt x="932" y="24"/>
                      <a:pt x="934" y="22"/>
                      <a:pt x="933" y="22"/>
                    </a:cubicBezTo>
                    <a:cubicBezTo>
                      <a:pt x="933" y="21"/>
                      <a:pt x="931" y="20"/>
                      <a:pt x="931" y="20"/>
                    </a:cubicBezTo>
                    <a:cubicBezTo>
                      <a:pt x="931" y="19"/>
                      <a:pt x="933" y="18"/>
                      <a:pt x="933" y="18"/>
                    </a:cubicBezTo>
                    <a:cubicBezTo>
                      <a:pt x="933" y="17"/>
                      <a:pt x="934" y="16"/>
                      <a:pt x="935" y="15"/>
                    </a:cubicBezTo>
                    <a:cubicBezTo>
                      <a:pt x="935" y="15"/>
                      <a:pt x="936" y="17"/>
                      <a:pt x="937" y="17"/>
                    </a:cubicBezTo>
                    <a:cubicBezTo>
                      <a:pt x="937" y="17"/>
                      <a:pt x="938" y="15"/>
                      <a:pt x="939" y="15"/>
                    </a:cubicBezTo>
                    <a:cubicBezTo>
                      <a:pt x="939" y="15"/>
                      <a:pt x="940" y="16"/>
                      <a:pt x="941" y="17"/>
                    </a:cubicBezTo>
                    <a:cubicBezTo>
                      <a:pt x="941" y="16"/>
                      <a:pt x="943" y="14"/>
                      <a:pt x="943" y="14"/>
                    </a:cubicBezTo>
                    <a:cubicBezTo>
                      <a:pt x="943" y="15"/>
                      <a:pt x="945" y="16"/>
                      <a:pt x="945" y="16"/>
                    </a:cubicBezTo>
                    <a:cubicBezTo>
                      <a:pt x="945" y="16"/>
                      <a:pt x="943" y="18"/>
                      <a:pt x="943" y="18"/>
                    </a:cubicBezTo>
                    <a:cubicBezTo>
                      <a:pt x="943" y="19"/>
                      <a:pt x="942" y="20"/>
                      <a:pt x="941" y="21"/>
                    </a:cubicBezTo>
                    <a:cubicBezTo>
                      <a:pt x="941" y="21"/>
                      <a:pt x="939" y="19"/>
                      <a:pt x="939" y="19"/>
                    </a:cubicBezTo>
                    <a:cubicBezTo>
                      <a:pt x="939" y="19"/>
                      <a:pt x="938" y="21"/>
                      <a:pt x="937" y="21"/>
                    </a:cubicBezTo>
                    <a:cubicBezTo>
                      <a:pt x="937" y="22"/>
                      <a:pt x="936" y="23"/>
                      <a:pt x="936" y="23"/>
                    </a:cubicBezTo>
                    <a:cubicBezTo>
                      <a:pt x="936" y="23"/>
                      <a:pt x="937" y="25"/>
                      <a:pt x="938" y="25"/>
                    </a:cubicBezTo>
                    <a:cubicBezTo>
                      <a:pt x="938" y="25"/>
                      <a:pt x="939" y="23"/>
                      <a:pt x="940" y="23"/>
                    </a:cubicBezTo>
                    <a:cubicBezTo>
                      <a:pt x="940" y="22"/>
                      <a:pt x="941" y="21"/>
                      <a:pt x="941" y="21"/>
                    </a:cubicBezTo>
                    <a:cubicBezTo>
                      <a:pt x="942" y="20"/>
                      <a:pt x="943" y="22"/>
                      <a:pt x="944" y="22"/>
                    </a:cubicBezTo>
                    <a:cubicBezTo>
                      <a:pt x="944" y="22"/>
                      <a:pt x="945" y="20"/>
                      <a:pt x="945" y="20"/>
                    </a:cubicBezTo>
                    <a:cubicBezTo>
                      <a:pt x="946" y="20"/>
                      <a:pt x="947" y="22"/>
                      <a:pt x="948" y="22"/>
                    </a:cubicBezTo>
                    <a:cubicBezTo>
                      <a:pt x="948" y="22"/>
                      <a:pt x="949" y="20"/>
                      <a:pt x="949" y="19"/>
                    </a:cubicBezTo>
                    <a:cubicBezTo>
                      <a:pt x="950" y="19"/>
                      <a:pt x="951" y="21"/>
                      <a:pt x="951" y="21"/>
                    </a:cubicBezTo>
                    <a:cubicBezTo>
                      <a:pt x="952" y="21"/>
                      <a:pt x="953" y="19"/>
                      <a:pt x="953" y="19"/>
                    </a:cubicBezTo>
                    <a:cubicBezTo>
                      <a:pt x="954" y="19"/>
                      <a:pt x="955" y="21"/>
                      <a:pt x="955" y="21"/>
                    </a:cubicBezTo>
                    <a:cubicBezTo>
                      <a:pt x="956" y="21"/>
                      <a:pt x="957" y="18"/>
                      <a:pt x="957" y="18"/>
                    </a:cubicBezTo>
                    <a:cubicBezTo>
                      <a:pt x="957" y="18"/>
                      <a:pt x="959" y="20"/>
                      <a:pt x="959" y="20"/>
                    </a:cubicBezTo>
                    <a:cubicBezTo>
                      <a:pt x="960" y="20"/>
                      <a:pt x="961" y="18"/>
                      <a:pt x="961" y="18"/>
                    </a:cubicBezTo>
                    <a:cubicBezTo>
                      <a:pt x="962" y="17"/>
                      <a:pt x="962" y="16"/>
                      <a:pt x="963" y="16"/>
                    </a:cubicBezTo>
                    <a:cubicBezTo>
                      <a:pt x="963" y="15"/>
                      <a:pt x="965" y="14"/>
                      <a:pt x="964" y="13"/>
                    </a:cubicBezTo>
                    <a:cubicBezTo>
                      <a:pt x="964" y="13"/>
                      <a:pt x="962" y="12"/>
                      <a:pt x="962" y="12"/>
                    </a:cubicBezTo>
                    <a:cubicBezTo>
                      <a:pt x="963" y="11"/>
                      <a:pt x="964" y="10"/>
                      <a:pt x="964" y="9"/>
                    </a:cubicBezTo>
                    <a:cubicBezTo>
                      <a:pt x="965" y="9"/>
                      <a:pt x="965" y="11"/>
                      <a:pt x="966" y="11"/>
                    </a:cubicBezTo>
                    <a:cubicBezTo>
                      <a:pt x="966" y="12"/>
                      <a:pt x="968" y="12"/>
                      <a:pt x="968" y="13"/>
                    </a:cubicBezTo>
                    <a:cubicBezTo>
                      <a:pt x="968" y="13"/>
                      <a:pt x="967" y="15"/>
                      <a:pt x="967" y="15"/>
                    </a:cubicBezTo>
                    <a:cubicBezTo>
                      <a:pt x="966" y="16"/>
                      <a:pt x="965" y="17"/>
                      <a:pt x="965" y="17"/>
                    </a:cubicBezTo>
                    <a:cubicBezTo>
                      <a:pt x="965" y="18"/>
                      <a:pt x="964" y="19"/>
                      <a:pt x="963" y="20"/>
                    </a:cubicBezTo>
                    <a:cubicBezTo>
                      <a:pt x="963" y="20"/>
                      <a:pt x="962" y="21"/>
                      <a:pt x="962" y="22"/>
                    </a:cubicBezTo>
                    <a:cubicBezTo>
                      <a:pt x="962" y="22"/>
                      <a:pt x="964" y="23"/>
                      <a:pt x="964" y="24"/>
                    </a:cubicBezTo>
                    <a:cubicBezTo>
                      <a:pt x="964" y="24"/>
                      <a:pt x="962" y="25"/>
                      <a:pt x="962" y="26"/>
                    </a:cubicBezTo>
                    <a:cubicBezTo>
                      <a:pt x="962" y="26"/>
                      <a:pt x="964" y="27"/>
                      <a:pt x="964" y="27"/>
                    </a:cubicBezTo>
                    <a:cubicBezTo>
                      <a:pt x="965" y="26"/>
                      <a:pt x="967" y="24"/>
                      <a:pt x="968" y="23"/>
                    </a:cubicBezTo>
                    <a:cubicBezTo>
                      <a:pt x="968" y="22"/>
                      <a:pt x="969" y="22"/>
                      <a:pt x="969" y="21"/>
                    </a:cubicBezTo>
                    <a:cubicBezTo>
                      <a:pt x="971" y="19"/>
                      <a:pt x="972" y="18"/>
                      <a:pt x="973" y="16"/>
                    </a:cubicBezTo>
                    <a:cubicBezTo>
                      <a:pt x="974" y="17"/>
                      <a:pt x="976" y="19"/>
                      <a:pt x="977" y="20"/>
                    </a:cubicBezTo>
                    <a:cubicBezTo>
                      <a:pt x="977" y="20"/>
                      <a:pt x="976" y="21"/>
                      <a:pt x="976" y="22"/>
                    </a:cubicBezTo>
                    <a:cubicBezTo>
                      <a:pt x="976" y="22"/>
                      <a:pt x="978" y="23"/>
                      <a:pt x="978" y="24"/>
                    </a:cubicBezTo>
                    <a:cubicBezTo>
                      <a:pt x="978" y="24"/>
                      <a:pt x="976" y="26"/>
                      <a:pt x="976" y="26"/>
                    </a:cubicBezTo>
                    <a:cubicBezTo>
                      <a:pt x="976" y="26"/>
                      <a:pt x="974" y="24"/>
                      <a:pt x="974" y="24"/>
                    </a:cubicBezTo>
                    <a:cubicBezTo>
                      <a:pt x="974" y="24"/>
                      <a:pt x="972" y="26"/>
                      <a:pt x="972" y="26"/>
                    </a:cubicBezTo>
                    <a:cubicBezTo>
                      <a:pt x="972" y="27"/>
                      <a:pt x="971" y="28"/>
                      <a:pt x="971" y="29"/>
                    </a:cubicBezTo>
                    <a:cubicBezTo>
                      <a:pt x="972" y="30"/>
                      <a:pt x="973" y="31"/>
                      <a:pt x="975" y="32"/>
                    </a:cubicBezTo>
                    <a:cubicBezTo>
                      <a:pt x="976" y="33"/>
                      <a:pt x="976" y="33"/>
                      <a:pt x="977" y="34"/>
                    </a:cubicBezTo>
                    <a:cubicBezTo>
                      <a:pt x="978" y="32"/>
                      <a:pt x="979" y="31"/>
                      <a:pt x="981" y="29"/>
                    </a:cubicBezTo>
                    <a:cubicBezTo>
                      <a:pt x="981" y="29"/>
                      <a:pt x="982" y="28"/>
                      <a:pt x="982" y="27"/>
                    </a:cubicBezTo>
                    <a:cubicBezTo>
                      <a:pt x="983" y="27"/>
                      <a:pt x="984" y="25"/>
                      <a:pt x="984" y="25"/>
                    </a:cubicBezTo>
                    <a:cubicBezTo>
                      <a:pt x="984" y="25"/>
                      <a:pt x="982" y="23"/>
                      <a:pt x="982" y="23"/>
                    </a:cubicBezTo>
                    <a:cubicBezTo>
                      <a:pt x="982" y="23"/>
                      <a:pt x="983" y="21"/>
                      <a:pt x="983" y="21"/>
                    </a:cubicBezTo>
                    <a:cubicBezTo>
                      <a:pt x="984" y="21"/>
                      <a:pt x="985" y="23"/>
                      <a:pt x="986" y="23"/>
                    </a:cubicBezTo>
                    <a:cubicBezTo>
                      <a:pt x="986" y="22"/>
                      <a:pt x="987" y="21"/>
                      <a:pt x="987" y="20"/>
                    </a:cubicBezTo>
                    <a:cubicBezTo>
                      <a:pt x="989" y="19"/>
                      <a:pt x="990" y="17"/>
                      <a:pt x="991" y="16"/>
                    </a:cubicBezTo>
                    <a:cubicBezTo>
                      <a:pt x="991" y="15"/>
                      <a:pt x="992" y="14"/>
                      <a:pt x="993" y="14"/>
                    </a:cubicBezTo>
                    <a:cubicBezTo>
                      <a:pt x="993" y="13"/>
                      <a:pt x="994" y="12"/>
                      <a:pt x="994" y="11"/>
                    </a:cubicBezTo>
                    <a:cubicBezTo>
                      <a:pt x="994" y="12"/>
                      <a:pt x="996" y="12"/>
                      <a:pt x="996" y="13"/>
                    </a:cubicBezTo>
                    <a:cubicBezTo>
                      <a:pt x="997" y="14"/>
                      <a:pt x="995" y="15"/>
                      <a:pt x="995" y="15"/>
                    </a:cubicBezTo>
                    <a:cubicBezTo>
                      <a:pt x="994" y="16"/>
                      <a:pt x="994" y="17"/>
                      <a:pt x="993" y="18"/>
                    </a:cubicBezTo>
                    <a:cubicBezTo>
                      <a:pt x="993" y="18"/>
                      <a:pt x="992" y="19"/>
                      <a:pt x="991" y="20"/>
                    </a:cubicBezTo>
                    <a:cubicBezTo>
                      <a:pt x="991" y="21"/>
                      <a:pt x="990" y="21"/>
                      <a:pt x="990" y="22"/>
                    </a:cubicBezTo>
                    <a:cubicBezTo>
                      <a:pt x="989" y="23"/>
                      <a:pt x="988" y="24"/>
                      <a:pt x="988" y="24"/>
                    </a:cubicBezTo>
                    <a:cubicBezTo>
                      <a:pt x="988" y="25"/>
                      <a:pt x="990" y="26"/>
                      <a:pt x="990" y="26"/>
                    </a:cubicBezTo>
                    <a:cubicBezTo>
                      <a:pt x="990" y="26"/>
                      <a:pt x="988" y="28"/>
                      <a:pt x="988" y="28"/>
                    </a:cubicBezTo>
                    <a:cubicBezTo>
                      <a:pt x="989" y="28"/>
                      <a:pt x="990" y="30"/>
                      <a:pt x="991" y="30"/>
                    </a:cubicBezTo>
                    <a:cubicBezTo>
                      <a:pt x="991" y="30"/>
                      <a:pt x="992" y="28"/>
                      <a:pt x="992" y="28"/>
                    </a:cubicBezTo>
                    <a:cubicBezTo>
                      <a:pt x="993" y="28"/>
                      <a:pt x="994" y="29"/>
                      <a:pt x="995" y="29"/>
                    </a:cubicBezTo>
                    <a:cubicBezTo>
                      <a:pt x="995" y="30"/>
                      <a:pt x="996" y="31"/>
                      <a:pt x="997" y="31"/>
                    </a:cubicBezTo>
                    <a:cubicBezTo>
                      <a:pt x="997" y="30"/>
                      <a:pt x="998" y="30"/>
                      <a:pt x="999" y="29"/>
                    </a:cubicBezTo>
                    <a:cubicBezTo>
                      <a:pt x="999" y="29"/>
                      <a:pt x="1000" y="27"/>
                      <a:pt x="1000" y="27"/>
                    </a:cubicBezTo>
                    <a:cubicBezTo>
                      <a:pt x="1000" y="26"/>
                      <a:pt x="998" y="25"/>
                      <a:pt x="998" y="25"/>
                    </a:cubicBezTo>
                    <a:cubicBezTo>
                      <a:pt x="997" y="24"/>
                      <a:pt x="997" y="24"/>
                      <a:pt x="996" y="23"/>
                    </a:cubicBezTo>
                    <a:cubicBezTo>
                      <a:pt x="997" y="22"/>
                      <a:pt x="998" y="20"/>
                      <a:pt x="999" y="19"/>
                    </a:cubicBezTo>
                    <a:cubicBezTo>
                      <a:pt x="1000" y="18"/>
                      <a:pt x="1000" y="17"/>
                      <a:pt x="1001" y="17"/>
                    </a:cubicBezTo>
                    <a:cubicBezTo>
                      <a:pt x="1001" y="16"/>
                      <a:pt x="1002" y="14"/>
                      <a:pt x="1003" y="14"/>
                    </a:cubicBezTo>
                    <a:cubicBezTo>
                      <a:pt x="1003" y="14"/>
                      <a:pt x="1005" y="16"/>
                      <a:pt x="1005" y="16"/>
                    </a:cubicBezTo>
                    <a:cubicBezTo>
                      <a:pt x="1005" y="16"/>
                      <a:pt x="1003" y="18"/>
                      <a:pt x="1003" y="18"/>
                    </a:cubicBezTo>
                    <a:cubicBezTo>
                      <a:pt x="1003" y="19"/>
                      <a:pt x="1002" y="20"/>
                      <a:pt x="1001" y="20"/>
                    </a:cubicBezTo>
                    <a:cubicBezTo>
                      <a:pt x="1001" y="21"/>
                      <a:pt x="1000" y="22"/>
                      <a:pt x="1000" y="23"/>
                    </a:cubicBezTo>
                    <a:cubicBezTo>
                      <a:pt x="1000" y="23"/>
                      <a:pt x="1002" y="24"/>
                      <a:pt x="1002" y="24"/>
                    </a:cubicBezTo>
                    <a:cubicBezTo>
                      <a:pt x="1002" y="25"/>
                      <a:pt x="1000" y="26"/>
                      <a:pt x="1000" y="27"/>
                    </a:cubicBezTo>
                    <a:cubicBezTo>
                      <a:pt x="1001" y="27"/>
                      <a:pt x="1002" y="28"/>
                      <a:pt x="1003" y="28"/>
                    </a:cubicBezTo>
                    <a:cubicBezTo>
                      <a:pt x="1003" y="29"/>
                      <a:pt x="1005" y="30"/>
                      <a:pt x="1005" y="30"/>
                    </a:cubicBezTo>
                    <a:cubicBezTo>
                      <a:pt x="1005" y="31"/>
                      <a:pt x="1003" y="32"/>
                      <a:pt x="1003" y="32"/>
                    </a:cubicBezTo>
                    <a:cubicBezTo>
                      <a:pt x="1003" y="33"/>
                      <a:pt x="1005" y="33"/>
                      <a:pt x="1005" y="34"/>
                    </a:cubicBezTo>
                    <a:cubicBezTo>
                      <a:pt x="1005" y="35"/>
                      <a:pt x="1003" y="36"/>
                      <a:pt x="1004" y="36"/>
                    </a:cubicBezTo>
                    <a:cubicBezTo>
                      <a:pt x="1004" y="37"/>
                      <a:pt x="1006" y="37"/>
                      <a:pt x="1006" y="38"/>
                    </a:cubicBezTo>
                    <a:cubicBezTo>
                      <a:pt x="1006" y="37"/>
                      <a:pt x="1007" y="36"/>
                      <a:pt x="1008" y="36"/>
                    </a:cubicBezTo>
                    <a:cubicBezTo>
                      <a:pt x="1008" y="35"/>
                      <a:pt x="1009" y="34"/>
                      <a:pt x="1009" y="33"/>
                    </a:cubicBezTo>
                    <a:cubicBezTo>
                      <a:pt x="1009" y="33"/>
                      <a:pt x="1007" y="32"/>
                      <a:pt x="1007" y="32"/>
                    </a:cubicBezTo>
                    <a:cubicBezTo>
                      <a:pt x="1007" y="31"/>
                      <a:pt x="1005" y="31"/>
                      <a:pt x="1005" y="30"/>
                    </a:cubicBezTo>
                    <a:cubicBezTo>
                      <a:pt x="1005" y="30"/>
                      <a:pt x="1006" y="28"/>
                      <a:pt x="1006" y="28"/>
                    </a:cubicBezTo>
                    <a:cubicBezTo>
                      <a:pt x="1007" y="27"/>
                      <a:pt x="1008" y="26"/>
                      <a:pt x="1008" y="26"/>
                    </a:cubicBezTo>
                    <a:cubicBezTo>
                      <a:pt x="1009" y="26"/>
                      <a:pt x="1010" y="27"/>
                      <a:pt x="1010" y="27"/>
                    </a:cubicBezTo>
                    <a:cubicBezTo>
                      <a:pt x="1011" y="28"/>
                      <a:pt x="1012" y="29"/>
                      <a:pt x="1013" y="29"/>
                    </a:cubicBezTo>
                    <a:cubicBezTo>
                      <a:pt x="1013" y="29"/>
                      <a:pt x="1014" y="31"/>
                      <a:pt x="1015" y="31"/>
                    </a:cubicBezTo>
                    <a:cubicBezTo>
                      <a:pt x="1015" y="31"/>
                      <a:pt x="1016" y="29"/>
                      <a:pt x="1017" y="28"/>
                    </a:cubicBezTo>
                    <a:cubicBezTo>
                      <a:pt x="1017" y="28"/>
                      <a:pt x="1018" y="27"/>
                      <a:pt x="1018" y="26"/>
                    </a:cubicBezTo>
                    <a:cubicBezTo>
                      <a:pt x="1019" y="26"/>
                      <a:pt x="1020" y="28"/>
                      <a:pt x="1021" y="28"/>
                    </a:cubicBezTo>
                    <a:cubicBezTo>
                      <a:pt x="1021" y="28"/>
                      <a:pt x="1022" y="26"/>
                      <a:pt x="1022" y="26"/>
                    </a:cubicBezTo>
                    <a:cubicBezTo>
                      <a:pt x="1022" y="26"/>
                      <a:pt x="1024" y="23"/>
                      <a:pt x="1024" y="23"/>
                    </a:cubicBezTo>
                    <a:cubicBezTo>
                      <a:pt x="1024" y="24"/>
                      <a:pt x="1026" y="25"/>
                      <a:pt x="1026" y="25"/>
                    </a:cubicBezTo>
                    <a:cubicBezTo>
                      <a:pt x="1026" y="26"/>
                      <a:pt x="1024" y="27"/>
                      <a:pt x="1024" y="27"/>
                    </a:cubicBezTo>
                    <a:cubicBezTo>
                      <a:pt x="1025" y="28"/>
                      <a:pt x="1027" y="28"/>
                      <a:pt x="1027" y="29"/>
                    </a:cubicBezTo>
                    <a:cubicBezTo>
                      <a:pt x="1027" y="30"/>
                      <a:pt x="1025" y="31"/>
                      <a:pt x="1025" y="31"/>
                    </a:cubicBezTo>
                    <a:cubicBezTo>
                      <a:pt x="1025" y="32"/>
                      <a:pt x="1027" y="32"/>
                      <a:pt x="1027" y="33"/>
                    </a:cubicBezTo>
                    <a:cubicBezTo>
                      <a:pt x="1028" y="32"/>
                      <a:pt x="1028" y="32"/>
                      <a:pt x="1029" y="31"/>
                    </a:cubicBezTo>
                    <a:cubicBezTo>
                      <a:pt x="1029" y="31"/>
                      <a:pt x="1030" y="29"/>
                      <a:pt x="1031" y="29"/>
                    </a:cubicBezTo>
                    <a:cubicBezTo>
                      <a:pt x="1031" y="29"/>
                      <a:pt x="1033" y="30"/>
                      <a:pt x="1033" y="30"/>
                    </a:cubicBezTo>
                    <a:cubicBezTo>
                      <a:pt x="1033" y="30"/>
                      <a:pt x="1034" y="29"/>
                      <a:pt x="1035" y="28"/>
                    </a:cubicBezTo>
                    <a:cubicBezTo>
                      <a:pt x="1035" y="27"/>
                      <a:pt x="1036" y="27"/>
                      <a:pt x="1036" y="26"/>
                    </a:cubicBezTo>
                    <a:cubicBezTo>
                      <a:pt x="1037" y="25"/>
                      <a:pt x="1037" y="24"/>
                      <a:pt x="1038" y="24"/>
                    </a:cubicBezTo>
                    <a:cubicBezTo>
                      <a:pt x="1038" y="23"/>
                      <a:pt x="1039" y="21"/>
                      <a:pt x="1040" y="21"/>
                    </a:cubicBezTo>
                    <a:cubicBezTo>
                      <a:pt x="1040" y="21"/>
                      <a:pt x="1041" y="23"/>
                      <a:pt x="1042" y="23"/>
                    </a:cubicBezTo>
                    <a:cubicBezTo>
                      <a:pt x="1042" y="24"/>
                      <a:pt x="1044" y="24"/>
                      <a:pt x="1044" y="25"/>
                    </a:cubicBezTo>
                    <a:cubicBezTo>
                      <a:pt x="1044" y="25"/>
                      <a:pt x="1043" y="27"/>
                      <a:pt x="1042" y="27"/>
                    </a:cubicBezTo>
                    <a:cubicBezTo>
                      <a:pt x="1042" y="28"/>
                      <a:pt x="1041" y="28"/>
                      <a:pt x="1041" y="29"/>
                    </a:cubicBezTo>
                    <a:cubicBezTo>
                      <a:pt x="1040" y="29"/>
                      <a:pt x="1039" y="27"/>
                      <a:pt x="1038" y="28"/>
                    </a:cubicBezTo>
                    <a:cubicBezTo>
                      <a:pt x="1038" y="28"/>
                      <a:pt x="1037" y="29"/>
                      <a:pt x="1037" y="30"/>
                    </a:cubicBezTo>
                    <a:cubicBezTo>
                      <a:pt x="1036" y="30"/>
                      <a:pt x="1035" y="32"/>
                      <a:pt x="1035" y="32"/>
                    </a:cubicBezTo>
                    <a:cubicBezTo>
                      <a:pt x="1035" y="33"/>
                      <a:pt x="1037" y="33"/>
                      <a:pt x="1037" y="34"/>
                    </a:cubicBezTo>
                    <a:cubicBezTo>
                      <a:pt x="1037" y="34"/>
                      <a:pt x="1036" y="36"/>
                      <a:pt x="1036" y="36"/>
                    </a:cubicBezTo>
                    <a:cubicBezTo>
                      <a:pt x="1035" y="37"/>
                      <a:pt x="1034" y="37"/>
                      <a:pt x="1034" y="38"/>
                    </a:cubicBezTo>
                    <a:cubicBezTo>
                      <a:pt x="1035" y="38"/>
                      <a:pt x="1035" y="40"/>
                      <a:pt x="1036" y="40"/>
                    </a:cubicBezTo>
                    <a:cubicBezTo>
                      <a:pt x="1036" y="40"/>
                      <a:pt x="1038" y="38"/>
                      <a:pt x="1038" y="38"/>
                    </a:cubicBezTo>
                    <a:cubicBezTo>
                      <a:pt x="1038" y="37"/>
                      <a:pt x="1039" y="35"/>
                      <a:pt x="1040" y="35"/>
                    </a:cubicBezTo>
                    <a:cubicBezTo>
                      <a:pt x="1040" y="35"/>
                      <a:pt x="1041" y="37"/>
                      <a:pt x="1042" y="37"/>
                    </a:cubicBezTo>
                    <a:cubicBezTo>
                      <a:pt x="1042" y="38"/>
                      <a:pt x="1043" y="39"/>
                      <a:pt x="1044" y="39"/>
                    </a:cubicBezTo>
                    <a:cubicBezTo>
                      <a:pt x="1044" y="39"/>
                      <a:pt x="1046" y="41"/>
                      <a:pt x="1046" y="41"/>
                    </a:cubicBezTo>
                    <a:cubicBezTo>
                      <a:pt x="1047" y="40"/>
                      <a:pt x="1048" y="39"/>
                      <a:pt x="1048" y="38"/>
                    </a:cubicBezTo>
                    <a:cubicBezTo>
                      <a:pt x="1049" y="38"/>
                      <a:pt x="1049" y="37"/>
                      <a:pt x="1050" y="36"/>
                    </a:cubicBezTo>
                    <a:cubicBezTo>
                      <a:pt x="1051" y="37"/>
                      <a:pt x="1053" y="38"/>
                      <a:pt x="1054" y="39"/>
                    </a:cubicBezTo>
                    <a:cubicBezTo>
                      <a:pt x="1053" y="41"/>
                      <a:pt x="1052" y="42"/>
                      <a:pt x="1051" y="44"/>
                    </a:cubicBezTo>
                    <a:cubicBezTo>
                      <a:pt x="1050" y="44"/>
                      <a:pt x="1050" y="46"/>
                      <a:pt x="1049" y="46"/>
                    </a:cubicBezTo>
                    <a:cubicBezTo>
                      <a:pt x="1048" y="46"/>
                      <a:pt x="1047" y="44"/>
                      <a:pt x="1047" y="44"/>
                    </a:cubicBezTo>
                    <a:cubicBezTo>
                      <a:pt x="1046" y="45"/>
                      <a:pt x="1046" y="47"/>
                      <a:pt x="1045" y="47"/>
                    </a:cubicBezTo>
                    <a:cubicBezTo>
                      <a:pt x="1044" y="47"/>
                      <a:pt x="1043" y="45"/>
                      <a:pt x="1043" y="45"/>
                    </a:cubicBezTo>
                    <a:cubicBezTo>
                      <a:pt x="1042" y="45"/>
                      <a:pt x="1042" y="47"/>
                      <a:pt x="1041" y="47"/>
                    </a:cubicBezTo>
                    <a:cubicBezTo>
                      <a:pt x="1041" y="48"/>
                      <a:pt x="1043" y="48"/>
                      <a:pt x="1043" y="49"/>
                    </a:cubicBezTo>
                    <a:cubicBezTo>
                      <a:pt x="1043" y="49"/>
                      <a:pt x="1041" y="51"/>
                      <a:pt x="1042" y="51"/>
                    </a:cubicBezTo>
                    <a:cubicBezTo>
                      <a:pt x="1042" y="51"/>
                      <a:pt x="1044" y="53"/>
                      <a:pt x="1044" y="53"/>
                    </a:cubicBezTo>
                    <a:cubicBezTo>
                      <a:pt x="1044" y="53"/>
                      <a:pt x="1045" y="51"/>
                      <a:pt x="1046" y="51"/>
                    </a:cubicBezTo>
                    <a:cubicBezTo>
                      <a:pt x="1046" y="51"/>
                      <a:pt x="1047" y="52"/>
                      <a:pt x="1048" y="52"/>
                    </a:cubicBezTo>
                    <a:cubicBezTo>
                      <a:pt x="1048" y="52"/>
                      <a:pt x="1049" y="50"/>
                      <a:pt x="1050" y="50"/>
                    </a:cubicBezTo>
                    <a:cubicBezTo>
                      <a:pt x="1050" y="50"/>
                      <a:pt x="1051" y="52"/>
                      <a:pt x="1052" y="52"/>
                    </a:cubicBezTo>
                    <a:cubicBezTo>
                      <a:pt x="1052" y="52"/>
                      <a:pt x="1053" y="50"/>
                      <a:pt x="1053" y="50"/>
                    </a:cubicBezTo>
                    <a:cubicBezTo>
                      <a:pt x="1054" y="49"/>
                      <a:pt x="1055" y="48"/>
                      <a:pt x="1055" y="47"/>
                    </a:cubicBezTo>
                    <a:cubicBezTo>
                      <a:pt x="1056" y="47"/>
                      <a:pt x="1057" y="46"/>
                      <a:pt x="1057" y="45"/>
                    </a:cubicBezTo>
                    <a:cubicBezTo>
                      <a:pt x="1057" y="45"/>
                      <a:pt x="1055" y="44"/>
                      <a:pt x="1055" y="43"/>
                    </a:cubicBezTo>
                    <a:cubicBezTo>
                      <a:pt x="1055" y="43"/>
                      <a:pt x="1056" y="42"/>
                      <a:pt x="1056" y="41"/>
                    </a:cubicBezTo>
                    <a:cubicBezTo>
                      <a:pt x="1056" y="41"/>
                      <a:pt x="1054" y="40"/>
                      <a:pt x="1054" y="39"/>
                    </a:cubicBezTo>
                    <a:cubicBezTo>
                      <a:pt x="1054" y="39"/>
                      <a:pt x="1056" y="38"/>
                      <a:pt x="1056" y="37"/>
                    </a:cubicBezTo>
                    <a:cubicBezTo>
                      <a:pt x="1056" y="36"/>
                      <a:pt x="1057" y="36"/>
                      <a:pt x="1058" y="35"/>
                    </a:cubicBezTo>
                    <a:cubicBezTo>
                      <a:pt x="1058" y="35"/>
                      <a:pt x="1060" y="37"/>
                      <a:pt x="1060" y="37"/>
                    </a:cubicBezTo>
                    <a:cubicBezTo>
                      <a:pt x="1060" y="37"/>
                      <a:pt x="1062" y="38"/>
                      <a:pt x="1062" y="38"/>
                    </a:cubicBezTo>
                    <a:cubicBezTo>
                      <a:pt x="1062" y="38"/>
                      <a:pt x="1064" y="36"/>
                      <a:pt x="1064" y="36"/>
                    </a:cubicBezTo>
                    <a:cubicBezTo>
                      <a:pt x="1064" y="36"/>
                      <a:pt x="1061" y="35"/>
                      <a:pt x="1061" y="34"/>
                    </a:cubicBezTo>
                    <a:cubicBezTo>
                      <a:pt x="1061" y="34"/>
                      <a:pt x="1063" y="33"/>
                      <a:pt x="1063" y="32"/>
                    </a:cubicBezTo>
                    <a:cubicBezTo>
                      <a:pt x="1064" y="31"/>
                      <a:pt x="1065" y="29"/>
                      <a:pt x="1067" y="28"/>
                    </a:cubicBezTo>
                    <a:cubicBezTo>
                      <a:pt x="1067" y="28"/>
                      <a:pt x="1069" y="29"/>
                      <a:pt x="1069" y="29"/>
                    </a:cubicBezTo>
                    <a:cubicBezTo>
                      <a:pt x="1069" y="30"/>
                      <a:pt x="1067" y="31"/>
                      <a:pt x="1067" y="32"/>
                    </a:cubicBezTo>
                    <a:cubicBezTo>
                      <a:pt x="1067" y="32"/>
                      <a:pt x="1069" y="33"/>
                      <a:pt x="1069" y="33"/>
                    </a:cubicBezTo>
                    <a:cubicBezTo>
                      <a:pt x="1069" y="34"/>
                      <a:pt x="1068" y="35"/>
                      <a:pt x="1068" y="36"/>
                    </a:cubicBezTo>
                    <a:cubicBezTo>
                      <a:pt x="1067" y="36"/>
                      <a:pt x="1066" y="37"/>
                      <a:pt x="1066" y="38"/>
                    </a:cubicBezTo>
                    <a:cubicBezTo>
                      <a:pt x="1065" y="39"/>
                      <a:pt x="1065" y="40"/>
                      <a:pt x="1064" y="40"/>
                    </a:cubicBezTo>
                    <a:cubicBezTo>
                      <a:pt x="1064" y="40"/>
                      <a:pt x="1063" y="42"/>
                      <a:pt x="1063" y="42"/>
                    </a:cubicBezTo>
                    <a:cubicBezTo>
                      <a:pt x="1062" y="42"/>
                      <a:pt x="1060" y="41"/>
                      <a:pt x="1060" y="41"/>
                    </a:cubicBezTo>
                    <a:cubicBezTo>
                      <a:pt x="1060" y="41"/>
                      <a:pt x="1058" y="42"/>
                      <a:pt x="1059" y="43"/>
                    </a:cubicBezTo>
                    <a:cubicBezTo>
                      <a:pt x="1059" y="43"/>
                      <a:pt x="1060" y="44"/>
                      <a:pt x="1061" y="45"/>
                    </a:cubicBezTo>
                    <a:cubicBezTo>
                      <a:pt x="1061" y="45"/>
                      <a:pt x="1063" y="46"/>
                      <a:pt x="1063" y="46"/>
                    </a:cubicBezTo>
                    <a:cubicBezTo>
                      <a:pt x="1063" y="47"/>
                      <a:pt x="1062" y="48"/>
                      <a:pt x="1061" y="49"/>
                    </a:cubicBezTo>
                    <a:cubicBezTo>
                      <a:pt x="1061" y="49"/>
                      <a:pt x="1060" y="50"/>
                      <a:pt x="1060" y="51"/>
                    </a:cubicBezTo>
                    <a:cubicBezTo>
                      <a:pt x="1059" y="51"/>
                      <a:pt x="1058" y="53"/>
                      <a:pt x="1058" y="53"/>
                    </a:cubicBezTo>
                    <a:cubicBezTo>
                      <a:pt x="1058" y="54"/>
                      <a:pt x="1056" y="55"/>
                      <a:pt x="1056" y="55"/>
                    </a:cubicBezTo>
                    <a:cubicBezTo>
                      <a:pt x="1056" y="55"/>
                      <a:pt x="1058" y="57"/>
                      <a:pt x="1058" y="57"/>
                    </a:cubicBezTo>
                    <a:cubicBezTo>
                      <a:pt x="1059" y="57"/>
                      <a:pt x="1060" y="55"/>
                      <a:pt x="1060" y="55"/>
                    </a:cubicBezTo>
                    <a:cubicBezTo>
                      <a:pt x="1061" y="55"/>
                      <a:pt x="1062" y="56"/>
                      <a:pt x="1062" y="56"/>
                    </a:cubicBezTo>
                    <a:cubicBezTo>
                      <a:pt x="1063" y="57"/>
                      <a:pt x="1065" y="58"/>
                      <a:pt x="1065" y="58"/>
                    </a:cubicBezTo>
                    <a:cubicBezTo>
                      <a:pt x="1065" y="59"/>
                      <a:pt x="1063" y="60"/>
                      <a:pt x="1063" y="60"/>
                    </a:cubicBezTo>
                    <a:cubicBezTo>
                      <a:pt x="1062" y="62"/>
                      <a:pt x="1061" y="63"/>
                      <a:pt x="1060" y="65"/>
                    </a:cubicBezTo>
                    <a:cubicBezTo>
                      <a:pt x="1058" y="64"/>
                      <a:pt x="1057" y="63"/>
                      <a:pt x="1055" y="61"/>
                    </a:cubicBezTo>
                    <a:cubicBezTo>
                      <a:pt x="1055" y="61"/>
                      <a:pt x="1057" y="60"/>
                      <a:pt x="1057" y="59"/>
                    </a:cubicBezTo>
                    <a:cubicBezTo>
                      <a:pt x="1057" y="59"/>
                      <a:pt x="1054" y="58"/>
                      <a:pt x="1055" y="57"/>
                    </a:cubicBezTo>
                    <a:cubicBezTo>
                      <a:pt x="1055" y="57"/>
                      <a:pt x="1056" y="56"/>
                      <a:pt x="1056" y="55"/>
                    </a:cubicBezTo>
                    <a:cubicBezTo>
                      <a:pt x="1056" y="55"/>
                      <a:pt x="1055" y="54"/>
                      <a:pt x="1054" y="53"/>
                    </a:cubicBezTo>
                    <a:cubicBezTo>
                      <a:pt x="1053" y="53"/>
                      <a:pt x="1052" y="52"/>
                      <a:pt x="1052" y="52"/>
                    </a:cubicBezTo>
                    <a:cubicBezTo>
                      <a:pt x="1051" y="53"/>
                      <a:pt x="1049" y="55"/>
                      <a:pt x="1048" y="56"/>
                    </a:cubicBezTo>
                    <a:cubicBezTo>
                      <a:pt x="1049" y="57"/>
                      <a:pt x="1050" y="57"/>
                      <a:pt x="1051" y="58"/>
                    </a:cubicBezTo>
                    <a:cubicBezTo>
                      <a:pt x="1051" y="58"/>
                      <a:pt x="1053" y="59"/>
                      <a:pt x="1053" y="60"/>
                    </a:cubicBezTo>
                    <a:cubicBezTo>
                      <a:pt x="1053" y="60"/>
                      <a:pt x="1051" y="62"/>
                      <a:pt x="1051" y="62"/>
                    </a:cubicBezTo>
                    <a:cubicBezTo>
                      <a:pt x="1051" y="62"/>
                      <a:pt x="1049" y="64"/>
                      <a:pt x="1049" y="64"/>
                    </a:cubicBezTo>
                    <a:cubicBezTo>
                      <a:pt x="1049" y="64"/>
                      <a:pt x="1051" y="66"/>
                      <a:pt x="1052" y="66"/>
                    </a:cubicBezTo>
                    <a:cubicBezTo>
                      <a:pt x="1052" y="66"/>
                      <a:pt x="1054" y="67"/>
                      <a:pt x="1054" y="68"/>
                    </a:cubicBezTo>
                    <a:cubicBezTo>
                      <a:pt x="1054" y="68"/>
                      <a:pt x="1052" y="70"/>
                      <a:pt x="1052" y="70"/>
                    </a:cubicBezTo>
                    <a:cubicBezTo>
                      <a:pt x="1052" y="70"/>
                      <a:pt x="1050" y="68"/>
                      <a:pt x="1050" y="68"/>
                    </a:cubicBezTo>
                    <a:cubicBezTo>
                      <a:pt x="1049" y="68"/>
                      <a:pt x="1049" y="70"/>
                      <a:pt x="1048" y="70"/>
                    </a:cubicBezTo>
                    <a:cubicBezTo>
                      <a:pt x="1048" y="71"/>
                      <a:pt x="1047" y="72"/>
                      <a:pt x="1047" y="73"/>
                    </a:cubicBezTo>
                    <a:cubicBezTo>
                      <a:pt x="1047" y="73"/>
                      <a:pt x="1048" y="74"/>
                      <a:pt x="1049" y="74"/>
                    </a:cubicBezTo>
                    <a:cubicBezTo>
                      <a:pt x="1049" y="74"/>
                      <a:pt x="1047" y="76"/>
                      <a:pt x="1047" y="76"/>
                    </a:cubicBezTo>
                    <a:cubicBezTo>
                      <a:pt x="1047" y="76"/>
                      <a:pt x="1045" y="75"/>
                      <a:pt x="1045" y="75"/>
                    </a:cubicBezTo>
                    <a:cubicBezTo>
                      <a:pt x="1045" y="74"/>
                      <a:pt x="1047" y="73"/>
                      <a:pt x="1047" y="73"/>
                    </a:cubicBezTo>
                    <a:cubicBezTo>
                      <a:pt x="1046" y="72"/>
                      <a:pt x="1044" y="71"/>
                      <a:pt x="1044" y="71"/>
                    </a:cubicBezTo>
                    <a:cubicBezTo>
                      <a:pt x="1044" y="70"/>
                      <a:pt x="1046" y="69"/>
                      <a:pt x="1046" y="69"/>
                    </a:cubicBezTo>
                    <a:cubicBezTo>
                      <a:pt x="1046" y="68"/>
                      <a:pt x="1044" y="68"/>
                      <a:pt x="1044" y="67"/>
                    </a:cubicBezTo>
                    <a:cubicBezTo>
                      <a:pt x="1044" y="66"/>
                      <a:pt x="1046" y="65"/>
                      <a:pt x="1045" y="65"/>
                    </a:cubicBezTo>
                    <a:cubicBezTo>
                      <a:pt x="1045" y="64"/>
                      <a:pt x="1043" y="64"/>
                      <a:pt x="1043" y="63"/>
                    </a:cubicBezTo>
                    <a:cubicBezTo>
                      <a:pt x="1043" y="62"/>
                      <a:pt x="1045" y="61"/>
                      <a:pt x="1045" y="61"/>
                    </a:cubicBezTo>
                    <a:cubicBezTo>
                      <a:pt x="1045" y="60"/>
                      <a:pt x="1043" y="60"/>
                      <a:pt x="1043" y="59"/>
                    </a:cubicBezTo>
                    <a:cubicBezTo>
                      <a:pt x="1042" y="61"/>
                      <a:pt x="1040" y="62"/>
                      <a:pt x="1039" y="63"/>
                    </a:cubicBezTo>
                    <a:cubicBezTo>
                      <a:pt x="1039" y="64"/>
                      <a:pt x="1038" y="65"/>
                      <a:pt x="1038" y="66"/>
                    </a:cubicBezTo>
                    <a:cubicBezTo>
                      <a:pt x="1037" y="66"/>
                      <a:pt x="1036" y="68"/>
                      <a:pt x="1036" y="68"/>
                    </a:cubicBezTo>
                    <a:cubicBezTo>
                      <a:pt x="1036" y="68"/>
                      <a:pt x="1034" y="66"/>
                      <a:pt x="1034" y="66"/>
                    </a:cubicBezTo>
                    <a:cubicBezTo>
                      <a:pt x="1033" y="67"/>
                      <a:pt x="1032" y="68"/>
                      <a:pt x="1032" y="68"/>
                    </a:cubicBezTo>
                    <a:cubicBezTo>
                      <a:pt x="1032" y="69"/>
                      <a:pt x="1034" y="70"/>
                      <a:pt x="1034" y="70"/>
                    </a:cubicBezTo>
                    <a:cubicBezTo>
                      <a:pt x="1034" y="71"/>
                      <a:pt x="1033" y="72"/>
                      <a:pt x="1032" y="72"/>
                    </a:cubicBezTo>
                    <a:cubicBezTo>
                      <a:pt x="1032" y="73"/>
                      <a:pt x="1031" y="74"/>
                      <a:pt x="1031" y="75"/>
                    </a:cubicBezTo>
                    <a:cubicBezTo>
                      <a:pt x="1030" y="75"/>
                      <a:pt x="1030" y="76"/>
                      <a:pt x="1029" y="77"/>
                    </a:cubicBezTo>
                    <a:cubicBezTo>
                      <a:pt x="1028" y="76"/>
                      <a:pt x="1026" y="75"/>
                      <a:pt x="1025" y="73"/>
                    </a:cubicBezTo>
                    <a:cubicBezTo>
                      <a:pt x="1025" y="73"/>
                      <a:pt x="1026" y="72"/>
                      <a:pt x="1026" y="71"/>
                    </a:cubicBezTo>
                    <a:cubicBezTo>
                      <a:pt x="1027" y="71"/>
                      <a:pt x="1028" y="69"/>
                      <a:pt x="1028" y="69"/>
                    </a:cubicBezTo>
                    <a:cubicBezTo>
                      <a:pt x="1028" y="69"/>
                      <a:pt x="1026" y="68"/>
                      <a:pt x="1026" y="67"/>
                    </a:cubicBezTo>
                    <a:cubicBezTo>
                      <a:pt x="1025" y="67"/>
                      <a:pt x="1024" y="66"/>
                      <a:pt x="1024" y="66"/>
                    </a:cubicBezTo>
                    <a:cubicBezTo>
                      <a:pt x="1023" y="66"/>
                      <a:pt x="1022" y="68"/>
                      <a:pt x="1022" y="68"/>
                    </a:cubicBezTo>
                    <a:cubicBezTo>
                      <a:pt x="1022" y="68"/>
                      <a:pt x="1020" y="70"/>
                      <a:pt x="1020" y="70"/>
                    </a:cubicBezTo>
                    <a:cubicBezTo>
                      <a:pt x="1020" y="70"/>
                      <a:pt x="1018" y="69"/>
                      <a:pt x="1018" y="68"/>
                    </a:cubicBezTo>
                    <a:cubicBezTo>
                      <a:pt x="1018" y="68"/>
                      <a:pt x="1016" y="67"/>
                      <a:pt x="1016" y="67"/>
                    </a:cubicBezTo>
                    <a:cubicBezTo>
                      <a:pt x="1016" y="66"/>
                      <a:pt x="1018" y="65"/>
                      <a:pt x="1017" y="64"/>
                    </a:cubicBezTo>
                    <a:cubicBezTo>
                      <a:pt x="1017" y="64"/>
                      <a:pt x="1016" y="63"/>
                      <a:pt x="1015" y="63"/>
                    </a:cubicBezTo>
                    <a:cubicBezTo>
                      <a:pt x="1014" y="62"/>
                      <a:pt x="1014" y="62"/>
                      <a:pt x="1013" y="61"/>
                    </a:cubicBezTo>
                    <a:cubicBezTo>
                      <a:pt x="1013" y="62"/>
                      <a:pt x="1011" y="63"/>
                      <a:pt x="1011" y="63"/>
                    </a:cubicBezTo>
                    <a:cubicBezTo>
                      <a:pt x="1011" y="64"/>
                      <a:pt x="1013" y="65"/>
                      <a:pt x="1013" y="65"/>
                    </a:cubicBezTo>
                    <a:cubicBezTo>
                      <a:pt x="1014" y="65"/>
                      <a:pt x="1016" y="66"/>
                      <a:pt x="1016" y="67"/>
                    </a:cubicBezTo>
                    <a:cubicBezTo>
                      <a:pt x="1016" y="67"/>
                      <a:pt x="1014" y="68"/>
                      <a:pt x="1014" y="69"/>
                    </a:cubicBezTo>
                    <a:cubicBezTo>
                      <a:pt x="1014" y="69"/>
                      <a:pt x="1013" y="71"/>
                      <a:pt x="1012" y="71"/>
                    </a:cubicBezTo>
                    <a:cubicBezTo>
                      <a:pt x="1012" y="71"/>
                      <a:pt x="1010" y="69"/>
                      <a:pt x="1010" y="69"/>
                    </a:cubicBezTo>
                    <a:cubicBezTo>
                      <a:pt x="1009" y="70"/>
                      <a:pt x="1009" y="71"/>
                      <a:pt x="1008" y="72"/>
                    </a:cubicBezTo>
                    <a:cubicBezTo>
                      <a:pt x="1009" y="72"/>
                      <a:pt x="1010" y="73"/>
                      <a:pt x="1011" y="73"/>
                    </a:cubicBezTo>
                    <a:cubicBezTo>
                      <a:pt x="1010" y="73"/>
                      <a:pt x="1009" y="76"/>
                      <a:pt x="1009" y="76"/>
                    </a:cubicBezTo>
                    <a:cubicBezTo>
                      <a:pt x="1008" y="76"/>
                      <a:pt x="1007" y="74"/>
                      <a:pt x="1007" y="74"/>
                    </a:cubicBezTo>
                    <a:cubicBezTo>
                      <a:pt x="1006" y="74"/>
                      <a:pt x="1004" y="72"/>
                      <a:pt x="1004" y="72"/>
                    </a:cubicBezTo>
                    <a:cubicBezTo>
                      <a:pt x="1004" y="72"/>
                      <a:pt x="1006" y="70"/>
                      <a:pt x="1006" y="70"/>
                    </a:cubicBezTo>
                    <a:cubicBezTo>
                      <a:pt x="1006" y="70"/>
                      <a:pt x="1008" y="68"/>
                      <a:pt x="1008" y="68"/>
                    </a:cubicBezTo>
                    <a:cubicBezTo>
                      <a:pt x="1008" y="67"/>
                      <a:pt x="1006" y="67"/>
                      <a:pt x="1006" y="66"/>
                    </a:cubicBezTo>
                    <a:cubicBezTo>
                      <a:pt x="1005" y="65"/>
                      <a:pt x="1007" y="64"/>
                      <a:pt x="1007" y="64"/>
                    </a:cubicBezTo>
                    <a:cubicBezTo>
                      <a:pt x="1007" y="63"/>
                      <a:pt x="1009" y="62"/>
                      <a:pt x="1009" y="62"/>
                    </a:cubicBezTo>
                    <a:cubicBezTo>
                      <a:pt x="1009" y="61"/>
                      <a:pt x="1007" y="60"/>
                      <a:pt x="1007" y="60"/>
                    </a:cubicBezTo>
                    <a:cubicBezTo>
                      <a:pt x="1007" y="59"/>
                      <a:pt x="1005" y="59"/>
                      <a:pt x="1005" y="58"/>
                    </a:cubicBezTo>
                    <a:cubicBezTo>
                      <a:pt x="1003" y="60"/>
                      <a:pt x="1002" y="61"/>
                      <a:pt x="1001" y="63"/>
                    </a:cubicBezTo>
                    <a:cubicBezTo>
                      <a:pt x="1001" y="63"/>
                      <a:pt x="1000" y="64"/>
                      <a:pt x="999" y="65"/>
                    </a:cubicBezTo>
                    <a:cubicBezTo>
                      <a:pt x="999" y="65"/>
                      <a:pt x="998" y="67"/>
                      <a:pt x="998" y="67"/>
                    </a:cubicBezTo>
                    <a:cubicBezTo>
                      <a:pt x="998" y="68"/>
                      <a:pt x="1000" y="68"/>
                      <a:pt x="1000" y="69"/>
                    </a:cubicBezTo>
                    <a:cubicBezTo>
                      <a:pt x="1000" y="70"/>
                      <a:pt x="998" y="70"/>
                      <a:pt x="998" y="71"/>
                    </a:cubicBezTo>
                    <a:cubicBezTo>
                      <a:pt x="997" y="70"/>
                      <a:pt x="997" y="70"/>
                      <a:pt x="996" y="69"/>
                    </a:cubicBezTo>
                    <a:cubicBezTo>
                      <a:pt x="996" y="69"/>
                      <a:pt x="994" y="68"/>
                      <a:pt x="994" y="68"/>
                    </a:cubicBezTo>
                    <a:cubicBezTo>
                      <a:pt x="994" y="67"/>
                      <a:pt x="996" y="66"/>
                      <a:pt x="995" y="65"/>
                    </a:cubicBezTo>
                    <a:cubicBezTo>
                      <a:pt x="995" y="65"/>
                      <a:pt x="994" y="64"/>
                      <a:pt x="993" y="64"/>
                    </a:cubicBezTo>
                    <a:cubicBezTo>
                      <a:pt x="993" y="63"/>
                      <a:pt x="991" y="62"/>
                      <a:pt x="991" y="62"/>
                    </a:cubicBezTo>
                    <a:cubicBezTo>
                      <a:pt x="991" y="61"/>
                      <a:pt x="993" y="60"/>
                      <a:pt x="993" y="60"/>
                    </a:cubicBezTo>
                    <a:cubicBezTo>
                      <a:pt x="993" y="59"/>
                      <a:pt x="991" y="59"/>
                      <a:pt x="990" y="58"/>
                    </a:cubicBezTo>
                    <a:cubicBezTo>
                      <a:pt x="990" y="57"/>
                      <a:pt x="992" y="56"/>
                      <a:pt x="992" y="56"/>
                    </a:cubicBezTo>
                    <a:cubicBezTo>
                      <a:pt x="992" y="55"/>
                      <a:pt x="990" y="55"/>
                      <a:pt x="990" y="54"/>
                    </a:cubicBezTo>
                    <a:cubicBezTo>
                      <a:pt x="990" y="55"/>
                      <a:pt x="988" y="56"/>
                      <a:pt x="988" y="56"/>
                    </a:cubicBezTo>
                    <a:cubicBezTo>
                      <a:pt x="988" y="57"/>
                      <a:pt x="991" y="58"/>
                      <a:pt x="990" y="58"/>
                    </a:cubicBezTo>
                    <a:cubicBezTo>
                      <a:pt x="990" y="59"/>
                      <a:pt x="989" y="60"/>
                      <a:pt x="989" y="60"/>
                    </a:cubicBezTo>
                    <a:cubicBezTo>
                      <a:pt x="988" y="61"/>
                      <a:pt x="987" y="62"/>
                      <a:pt x="987" y="62"/>
                    </a:cubicBezTo>
                    <a:cubicBezTo>
                      <a:pt x="987" y="63"/>
                      <a:pt x="985" y="64"/>
                      <a:pt x="985" y="65"/>
                    </a:cubicBezTo>
                    <a:cubicBezTo>
                      <a:pt x="985" y="65"/>
                      <a:pt x="988" y="66"/>
                      <a:pt x="988" y="66"/>
                    </a:cubicBezTo>
                    <a:cubicBezTo>
                      <a:pt x="987" y="67"/>
                      <a:pt x="986" y="68"/>
                      <a:pt x="986" y="69"/>
                    </a:cubicBezTo>
                    <a:cubicBezTo>
                      <a:pt x="985" y="69"/>
                      <a:pt x="985" y="70"/>
                      <a:pt x="984" y="71"/>
                    </a:cubicBezTo>
                    <a:cubicBezTo>
                      <a:pt x="984" y="71"/>
                      <a:pt x="982" y="69"/>
                      <a:pt x="982" y="69"/>
                    </a:cubicBezTo>
                    <a:cubicBezTo>
                      <a:pt x="981" y="69"/>
                      <a:pt x="981" y="71"/>
                      <a:pt x="980" y="71"/>
                    </a:cubicBezTo>
                    <a:cubicBezTo>
                      <a:pt x="979" y="71"/>
                      <a:pt x="979" y="70"/>
                      <a:pt x="978" y="70"/>
                    </a:cubicBezTo>
                    <a:cubicBezTo>
                      <a:pt x="977" y="70"/>
                      <a:pt x="977" y="71"/>
                      <a:pt x="976" y="72"/>
                    </a:cubicBezTo>
                    <a:cubicBezTo>
                      <a:pt x="976" y="72"/>
                      <a:pt x="974" y="70"/>
                      <a:pt x="974" y="70"/>
                    </a:cubicBezTo>
                    <a:cubicBezTo>
                      <a:pt x="974" y="70"/>
                      <a:pt x="976" y="68"/>
                      <a:pt x="976" y="68"/>
                    </a:cubicBezTo>
                    <a:cubicBezTo>
                      <a:pt x="976" y="68"/>
                      <a:pt x="977" y="66"/>
                      <a:pt x="977" y="66"/>
                    </a:cubicBezTo>
                    <a:cubicBezTo>
                      <a:pt x="978" y="66"/>
                      <a:pt x="980" y="68"/>
                      <a:pt x="980" y="67"/>
                    </a:cubicBezTo>
                    <a:cubicBezTo>
                      <a:pt x="980" y="67"/>
                      <a:pt x="981" y="66"/>
                      <a:pt x="981" y="65"/>
                    </a:cubicBezTo>
                    <a:cubicBezTo>
                      <a:pt x="982" y="64"/>
                      <a:pt x="983" y="64"/>
                      <a:pt x="983" y="63"/>
                    </a:cubicBezTo>
                    <a:cubicBezTo>
                      <a:pt x="983" y="63"/>
                      <a:pt x="985" y="61"/>
                      <a:pt x="985" y="61"/>
                    </a:cubicBezTo>
                    <a:cubicBezTo>
                      <a:pt x="985" y="61"/>
                      <a:pt x="983" y="59"/>
                      <a:pt x="983" y="59"/>
                    </a:cubicBezTo>
                    <a:cubicBezTo>
                      <a:pt x="982" y="59"/>
                      <a:pt x="981" y="61"/>
                      <a:pt x="981" y="61"/>
                    </a:cubicBezTo>
                    <a:cubicBezTo>
                      <a:pt x="980" y="61"/>
                      <a:pt x="979" y="60"/>
                      <a:pt x="979" y="60"/>
                    </a:cubicBezTo>
                    <a:cubicBezTo>
                      <a:pt x="978" y="59"/>
                      <a:pt x="977" y="58"/>
                      <a:pt x="976" y="58"/>
                    </a:cubicBezTo>
                    <a:cubicBezTo>
                      <a:pt x="976" y="58"/>
                      <a:pt x="975" y="56"/>
                      <a:pt x="974" y="56"/>
                    </a:cubicBezTo>
                    <a:cubicBezTo>
                      <a:pt x="974" y="56"/>
                      <a:pt x="973" y="58"/>
                      <a:pt x="972" y="58"/>
                    </a:cubicBezTo>
                    <a:cubicBezTo>
                      <a:pt x="972" y="58"/>
                      <a:pt x="971" y="57"/>
                      <a:pt x="970" y="57"/>
                    </a:cubicBezTo>
                    <a:cubicBezTo>
                      <a:pt x="970" y="57"/>
                      <a:pt x="969" y="58"/>
                      <a:pt x="969" y="59"/>
                    </a:cubicBezTo>
                    <a:cubicBezTo>
                      <a:pt x="968" y="60"/>
                      <a:pt x="967" y="60"/>
                      <a:pt x="967" y="61"/>
                    </a:cubicBezTo>
                    <a:cubicBezTo>
                      <a:pt x="966" y="62"/>
                      <a:pt x="966" y="63"/>
                      <a:pt x="965" y="63"/>
                    </a:cubicBezTo>
                    <a:cubicBezTo>
                      <a:pt x="965" y="64"/>
                      <a:pt x="964" y="65"/>
                      <a:pt x="963" y="66"/>
                    </a:cubicBezTo>
                    <a:cubicBezTo>
                      <a:pt x="963" y="66"/>
                      <a:pt x="962" y="68"/>
                      <a:pt x="962" y="68"/>
                    </a:cubicBezTo>
                    <a:cubicBezTo>
                      <a:pt x="961" y="68"/>
                      <a:pt x="961" y="70"/>
                      <a:pt x="960" y="70"/>
                    </a:cubicBezTo>
                    <a:cubicBezTo>
                      <a:pt x="960" y="70"/>
                      <a:pt x="958" y="69"/>
                      <a:pt x="958" y="68"/>
                    </a:cubicBezTo>
                    <a:cubicBezTo>
                      <a:pt x="958" y="68"/>
                      <a:pt x="959" y="67"/>
                      <a:pt x="960" y="66"/>
                    </a:cubicBezTo>
                    <a:cubicBezTo>
                      <a:pt x="960" y="65"/>
                      <a:pt x="961" y="65"/>
                      <a:pt x="961" y="64"/>
                    </a:cubicBezTo>
                    <a:cubicBezTo>
                      <a:pt x="962" y="63"/>
                      <a:pt x="962" y="62"/>
                      <a:pt x="963" y="62"/>
                    </a:cubicBezTo>
                    <a:cubicBezTo>
                      <a:pt x="962" y="61"/>
                      <a:pt x="961" y="61"/>
                      <a:pt x="961" y="60"/>
                    </a:cubicBezTo>
                    <a:cubicBezTo>
                      <a:pt x="960" y="60"/>
                      <a:pt x="959" y="58"/>
                      <a:pt x="958" y="58"/>
                    </a:cubicBezTo>
                    <a:cubicBezTo>
                      <a:pt x="958" y="58"/>
                      <a:pt x="957" y="60"/>
                      <a:pt x="957" y="61"/>
                    </a:cubicBezTo>
                    <a:cubicBezTo>
                      <a:pt x="956" y="61"/>
                      <a:pt x="955" y="59"/>
                      <a:pt x="955" y="59"/>
                    </a:cubicBezTo>
                    <a:cubicBezTo>
                      <a:pt x="954" y="59"/>
                      <a:pt x="953" y="61"/>
                      <a:pt x="953" y="61"/>
                    </a:cubicBezTo>
                    <a:cubicBezTo>
                      <a:pt x="952" y="61"/>
                      <a:pt x="951" y="60"/>
                      <a:pt x="951" y="59"/>
                    </a:cubicBezTo>
                    <a:cubicBezTo>
                      <a:pt x="950" y="59"/>
                      <a:pt x="949" y="58"/>
                      <a:pt x="948" y="58"/>
                    </a:cubicBezTo>
                    <a:cubicBezTo>
                      <a:pt x="948" y="58"/>
                      <a:pt x="947" y="56"/>
                      <a:pt x="946" y="56"/>
                    </a:cubicBezTo>
                    <a:cubicBezTo>
                      <a:pt x="946" y="56"/>
                      <a:pt x="945" y="58"/>
                      <a:pt x="944" y="58"/>
                    </a:cubicBezTo>
                    <a:cubicBezTo>
                      <a:pt x="944" y="58"/>
                      <a:pt x="943" y="56"/>
                      <a:pt x="942" y="56"/>
                    </a:cubicBezTo>
                    <a:cubicBezTo>
                      <a:pt x="942" y="57"/>
                      <a:pt x="941" y="59"/>
                      <a:pt x="940" y="59"/>
                    </a:cubicBezTo>
                    <a:cubicBezTo>
                      <a:pt x="940" y="59"/>
                      <a:pt x="939" y="57"/>
                      <a:pt x="938" y="57"/>
                    </a:cubicBezTo>
                    <a:cubicBezTo>
                      <a:pt x="938" y="57"/>
                      <a:pt x="937" y="59"/>
                      <a:pt x="937" y="59"/>
                    </a:cubicBezTo>
                    <a:cubicBezTo>
                      <a:pt x="936" y="59"/>
                      <a:pt x="935" y="57"/>
                      <a:pt x="934" y="58"/>
                    </a:cubicBezTo>
                    <a:cubicBezTo>
                      <a:pt x="934" y="58"/>
                      <a:pt x="933" y="60"/>
                      <a:pt x="933" y="60"/>
                    </a:cubicBezTo>
                    <a:cubicBezTo>
                      <a:pt x="932" y="60"/>
                      <a:pt x="931" y="58"/>
                      <a:pt x="930" y="58"/>
                    </a:cubicBezTo>
                    <a:cubicBezTo>
                      <a:pt x="930" y="58"/>
                      <a:pt x="929" y="60"/>
                      <a:pt x="929" y="60"/>
                    </a:cubicBezTo>
                    <a:cubicBezTo>
                      <a:pt x="929" y="61"/>
                      <a:pt x="931" y="61"/>
                      <a:pt x="931" y="62"/>
                    </a:cubicBezTo>
                    <a:cubicBezTo>
                      <a:pt x="931" y="62"/>
                      <a:pt x="929" y="64"/>
                      <a:pt x="929" y="64"/>
                    </a:cubicBezTo>
                    <a:cubicBezTo>
                      <a:pt x="929" y="64"/>
                      <a:pt x="927" y="62"/>
                      <a:pt x="927" y="63"/>
                    </a:cubicBezTo>
                    <a:cubicBezTo>
                      <a:pt x="926" y="63"/>
                      <a:pt x="926" y="65"/>
                      <a:pt x="925" y="65"/>
                    </a:cubicBezTo>
                    <a:cubicBezTo>
                      <a:pt x="925" y="64"/>
                      <a:pt x="923" y="64"/>
                      <a:pt x="923" y="63"/>
                    </a:cubicBezTo>
                    <a:cubicBezTo>
                      <a:pt x="923" y="63"/>
                      <a:pt x="925" y="61"/>
                      <a:pt x="925" y="61"/>
                    </a:cubicBezTo>
                    <a:cubicBezTo>
                      <a:pt x="925" y="60"/>
                      <a:pt x="926" y="59"/>
                      <a:pt x="926" y="59"/>
                    </a:cubicBezTo>
                    <a:cubicBezTo>
                      <a:pt x="927" y="58"/>
                      <a:pt x="928" y="57"/>
                      <a:pt x="928" y="56"/>
                    </a:cubicBezTo>
                    <a:cubicBezTo>
                      <a:pt x="928" y="56"/>
                      <a:pt x="926" y="55"/>
                      <a:pt x="926" y="55"/>
                    </a:cubicBezTo>
                    <a:cubicBezTo>
                      <a:pt x="926" y="54"/>
                      <a:pt x="928" y="53"/>
                      <a:pt x="928" y="52"/>
                    </a:cubicBezTo>
                    <a:cubicBezTo>
                      <a:pt x="928" y="52"/>
                      <a:pt x="925" y="51"/>
                      <a:pt x="925" y="51"/>
                    </a:cubicBezTo>
                    <a:cubicBezTo>
                      <a:pt x="926" y="50"/>
                      <a:pt x="927" y="49"/>
                      <a:pt x="927" y="48"/>
                    </a:cubicBezTo>
                    <a:cubicBezTo>
                      <a:pt x="928" y="48"/>
                      <a:pt x="928" y="47"/>
                      <a:pt x="929" y="46"/>
                    </a:cubicBezTo>
                    <a:cubicBezTo>
                      <a:pt x="929" y="46"/>
                      <a:pt x="930" y="44"/>
                      <a:pt x="930" y="44"/>
                    </a:cubicBezTo>
                    <a:cubicBezTo>
                      <a:pt x="930" y="44"/>
                      <a:pt x="929" y="42"/>
                      <a:pt x="928" y="42"/>
                    </a:cubicBezTo>
                    <a:cubicBezTo>
                      <a:pt x="928" y="42"/>
                      <a:pt x="927" y="44"/>
                      <a:pt x="927" y="45"/>
                    </a:cubicBezTo>
                    <a:cubicBezTo>
                      <a:pt x="926" y="45"/>
                      <a:pt x="924" y="43"/>
                      <a:pt x="924" y="43"/>
                    </a:cubicBezTo>
                    <a:cubicBezTo>
                      <a:pt x="924" y="43"/>
                      <a:pt x="923" y="45"/>
                      <a:pt x="923" y="45"/>
                    </a:cubicBezTo>
                    <a:cubicBezTo>
                      <a:pt x="923" y="46"/>
                      <a:pt x="925" y="46"/>
                      <a:pt x="925" y="47"/>
                    </a:cubicBezTo>
                    <a:cubicBezTo>
                      <a:pt x="925" y="47"/>
                      <a:pt x="923" y="48"/>
                      <a:pt x="923" y="49"/>
                    </a:cubicBezTo>
                    <a:cubicBezTo>
                      <a:pt x="923" y="50"/>
                      <a:pt x="925" y="50"/>
                      <a:pt x="925" y="51"/>
                    </a:cubicBezTo>
                    <a:cubicBezTo>
                      <a:pt x="925" y="51"/>
                      <a:pt x="924" y="52"/>
                      <a:pt x="924" y="53"/>
                    </a:cubicBezTo>
                    <a:cubicBezTo>
                      <a:pt x="924" y="53"/>
                      <a:pt x="926" y="54"/>
                      <a:pt x="926" y="55"/>
                    </a:cubicBezTo>
                    <a:cubicBezTo>
                      <a:pt x="926" y="55"/>
                      <a:pt x="925" y="56"/>
                      <a:pt x="924" y="57"/>
                    </a:cubicBezTo>
                    <a:cubicBezTo>
                      <a:pt x="924" y="57"/>
                      <a:pt x="923" y="59"/>
                      <a:pt x="923" y="59"/>
                    </a:cubicBezTo>
                    <a:cubicBezTo>
                      <a:pt x="922" y="59"/>
                      <a:pt x="920" y="58"/>
                      <a:pt x="920" y="57"/>
                    </a:cubicBezTo>
                    <a:cubicBezTo>
                      <a:pt x="920" y="57"/>
                      <a:pt x="919" y="56"/>
                      <a:pt x="918" y="56"/>
                    </a:cubicBezTo>
                    <a:cubicBezTo>
                      <a:pt x="918" y="56"/>
                      <a:pt x="916" y="54"/>
                      <a:pt x="916" y="54"/>
                    </a:cubicBezTo>
                    <a:cubicBezTo>
                      <a:pt x="915" y="54"/>
                      <a:pt x="914" y="56"/>
                      <a:pt x="914" y="56"/>
                    </a:cubicBezTo>
                    <a:cubicBezTo>
                      <a:pt x="914" y="57"/>
                      <a:pt x="913" y="58"/>
                      <a:pt x="912" y="58"/>
                    </a:cubicBezTo>
                    <a:cubicBezTo>
                      <a:pt x="912" y="59"/>
                      <a:pt x="910" y="57"/>
                      <a:pt x="910" y="57"/>
                    </a:cubicBezTo>
                    <a:cubicBezTo>
                      <a:pt x="910" y="57"/>
                      <a:pt x="908" y="55"/>
                      <a:pt x="908" y="55"/>
                    </a:cubicBezTo>
                    <a:cubicBezTo>
                      <a:pt x="908" y="55"/>
                      <a:pt x="906" y="57"/>
                      <a:pt x="906" y="57"/>
                    </a:cubicBezTo>
                    <a:cubicBezTo>
                      <a:pt x="906" y="57"/>
                      <a:pt x="905" y="60"/>
                      <a:pt x="905" y="60"/>
                    </a:cubicBezTo>
                    <a:cubicBezTo>
                      <a:pt x="904" y="59"/>
                      <a:pt x="903" y="58"/>
                      <a:pt x="902" y="58"/>
                    </a:cubicBezTo>
                    <a:cubicBezTo>
                      <a:pt x="902" y="57"/>
                      <a:pt x="901" y="57"/>
                      <a:pt x="900" y="56"/>
                    </a:cubicBezTo>
                    <a:cubicBezTo>
                      <a:pt x="900" y="56"/>
                      <a:pt x="898" y="55"/>
                      <a:pt x="898" y="54"/>
                    </a:cubicBezTo>
                    <a:cubicBezTo>
                      <a:pt x="898" y="54"/>
                      <a:pt x="899" y="52"/>
                      <a:pt x="900" y="52"/>
                    </a:cubicBezTo>
                    <a:cubicBezTo>
                      <a:pt x="899" y="52"/>
                      <a:pt x="898" y="50"/>
                      <a:pt x="897" y="50"/>
                    </a:cubicBezTo>
                    <a:cubicBezTo>
                      <a:pt x="897" y="51"/>
                      <a:pt x="896" y="52"/>
                      <a:pt x="896" y="53"/>
                    </a:cubicBezTo>
                    <a:cubicBezTo>
                      <a:pt x="895" y="53"/>
                      <a:pt x="895" y="54"/>
                      <a:pt x="894" y="55"/>
                    </a:cubicBezTo>
                    <a:cubicBezTo>
                      <a:pt x="893" y="56"/>
                      <a:pt x="893" y="56"/>
                      <a:pt x="892" y="57"/>
                    </a:cubicBezTo>
                    <a:cubicBezTo>
                      <a:pt x="892" y="58"/>
                      <a:pt x="891" y="59"/>
                      <a:pt x="890" y="59"/>
                    </a:cubicBezTo>
                    <a:cubicBezTo>
                      <a:pt x="890" y="59"/>
                      <a:pt x="889" y="58"/>
                      <a:pt x="888" y="58"/>
                    </a:cubicBezTo>
                    <a:cubicBezTo>
                      <a:pt x="888" y="58"/>
                      <a:pt x="886" y="56"/>
                      <a:pt x="886" y="56"/>
                    </a:cubicBezTo>
                    <a:cubicBezTo>
                      <a:pt x="886" y="56"/>
                      <a:pt x="888" y="54"/>
                      <a:pt x="888" y="54"/>
                    </a:cubicBezTo>
                    <a:cubicBezTo>
                      <a:pt x="887" y="54"/>
                      <a:pt x="886" y="52"/>
                      <a:pt x="885" y="52"/>
                    </a:cubicBezTo>
                    <a:cubicBezTo>
                      <a:pt x="885" y="52"/>
                      <a:pt x="884" y="54"/>
                      <a:pt x="884" y="54"/>
                    </a:cubicBezTo>
                    <a:cubicBezTo>
                      <a:pt x="883" y="55"/>
                      <a:pt x="883" y="56"/>
                      <a:pt x="882" y="57"/>
                    </a:cubicBezTo>
                    <a:cubicBezTo>
                      <a:pt x="882" y="57"/>
                      <a:pt x="881" y="59"/>
                      <a:pt x="880" y="59"/>
                    </a:cubicBezTo>
                    <a:cubicBezTo>
                      <a:pt x="880" y="59"/>
                      <a:pt x="878" y="57"/>
                      <a:pt x="878" y="57"/>
                    </a:cubicBezTo>
                    <a:cubicBezTo>
                      <a:pt x="878" y="57"/>
                      <a:pt x="876" y="59"/>
                      <a:pt x="876" y="59"/>
                    </a:cubicBezTo>
                    <a:cubicBezTo>
                      <a:pt x="877" y="60"/>
                      <a:pt x="879" y="61"/>
                      <a:pt x="879" y="61"/>
                    </a:cubicBezTo>
                    <a:cubicBezTo>
                      <a:pt x="879" y="62"/>
                      <a:pt x="877" y="63"/>
                      <a:pt x="877" y="63"/>
                    </a:cubicBezTo>
                    <a:cubicBezTo>
                      <a:pt x="876" y="64"/>
                      <a:pt x="876" y="65"/>
                      <a:pt x="875" y="65"/>
                    </a:cubicBezTo>
                    <a:cubicBezTo>
                      <a:pt x="875" y="66"/>
                      <a:pt x="874" y="68"/>
                      <a:pt x="874" y="68"/>
                    </a:cubicBezTo>
                    <a:cubicBezTo>
                      <a:pt x="873" y="68"/>
                      <a:pt x="872" y="66"/>
                      <a:pt x="871" y="66"/>
                    </a:cubicBezTo>
                    <a:cubicBezTo>
                      <a:pt x="871" y="66"/>
                      <a:pt x="870" y="68"/>
                      <a:pt x="870" y="68"/>
                    </a:cubicBezTo>
                    <a:cubicBezTo>
                      <a:pt x="868" y="67"/>
                      <a:pt x="867" y="66"/>
                      <a:pt x="865" y="65"/>
                    </a:cubicBezTo>
                    <a:cubicBezTo>
                      <a:pt x="866" y="64"/>
                      <a:pt x="866" y="63"/>
                      <a:pt x="867" y="63"/>
                    </a:cubicBezTo>
                    <a:cubicBezTo>
                      <a:pt x="867" y="62"/>
                      <a:pt x="869" y="61"/>
                      <a:pt x="869" y="60"/>
                    </a:cubicBezTo>
                    <a:cubicBezTo>
                      <a:pt x="869" y="60"/>
                      <a:pt x="866" y="59"/>
                      <a:pt x="866" y="59"/>
                    </a:cubicBezTo>
                    <a:cubicBezTo>
                      <a:pt x="867" y="58"/>
                      <a:pt x="868" y="56"/>
                      <a:pt x="868" y="56"/>
                    </a:cubicBezTo>
                    <a:cubicBezTo>
                      <a:pt x="869" y="56"/>
                      <a:pt x="870" y="58"/>
                      <a:pt x="870" y="58"/>
                    </a:cubicBezTo>
                    <a:cubicBezTo>
                      <a:pt x="871" y="58"/>
                      <a:pt x="872" y="59"/>
                      <a:pt x="873" y="60"/>
                    </a:cubicBezTo>
                    <a:cubicBezTo>
                      <a:pt x="873" y="60"/>
                      <a:pt x="874" y="61"/>
                      <a:pt x="875" y="62"/>
                    </a:cubicBezTo>
                    <a:cubicBezTo>
                      <a:pt x="875" y="61"/>
                      <a:pt x="877" y="60"/>
                      <a:pt x="876" y="59"/>
                    </a:cubicBezTo>
                    <a:cubicBezTo>
                      <a:pt x="876" y="59"/>
                      <a:pt x="874" y="58"/>
                      <a:pt x="874" y="58"/>
                    </a:cubicBezTo>
                    <a:cubicBezTo>
                      <a:pt x="874" y="57"/>
                      <a:pt x="876" y="56"/>
                      <a:pt x="876" y="55"/>
                    </a:cubicBezTo>
                    <a:cubicBezTo>
                      <a:pt x="876" y="55"/>
                      <a:pt x="874" y="54"/>
                      <a:pt x="874" y="54"/>
                    </a:cubicBezTo>
                    <a:cubicBezTo>
                      <a:pt x="874" y="53"/>
                      <a:pt x="876" y="52"/>
                      <a:pt x="875" y="51"/>
                    </a:cubicBezTo>
                    <a:cubicBezTo>
                      <a:pt x="875" y="51"/>
                      <a:pt x="874" y="50"/>
                      <a:pt x="873" y="50"/>
                    </a:cubicBezTo>
                    <a:cubicBezTo>
                      <a:pt x="873" y="50"/>
                      <a:pt x="872" y="52"/>
                      <a:pt x="871" y="52"/>
                    </a:cubicBezTo>
                    <a:cubicBezTo>
                      <a:pt x="871" y="52"/>
                      <a:pt x="870" y="50"/>
                      <a:pt x="869" y="50"/>
                    </a:cubicBezTo>
                    <a:cubicBezTo>
                      <a:pt x="869" y="51"/>
                      <a:pt x="868" y="52"/>
                      <a:pt x="868" y="52"/>
                    </a:cubicBezTo>
                    <a:cubicBezTo>
                      <a:pt x="867" y="53"/>
                      <a:pt x="866" y="55"/>
                      <a:pt x="866" y="55"/>
                    </a:cubicBezTo>
                    <a:cubicBezTo>
                      <a:pt x="865" y="55"/>
                      <a:pt x="864" y="53"/>
                      <a:pt x="864" y="53"/>
                    </a:cubicBezTo>
                    <a:cubicBezTo>
                      <a:pt x="863" y="52"/>
                      <a:pt x="862" y="52"/>
                      <a:pt x="861" y="51"/>
                    </a:cubicBezTo>
                    <a:cubicBezTo>
                      <a:pt x="861" y="51"/>
                      <a:pt x="859" y="50"/>
                      <a:pt x="859" y="50"/>
                    </a:cubicBezTo>
                    <a:cubicBezTo>
                      <a:pt x="859" y="50"/>
                      <a:pt x="858" y="51"/>
                      <a:pt x="857" y="52"/>
                    </a:cubicBezTo>
                    <a:cubicBezTo>
                      <a:pt x="857" y="53"/>
                      <a:pt x="856" y="53"/>
                      <a:pt x="856" y="54"/>
                    </a:cubicBezTo>
                    <a:cubicBezTo>
                      <a:pt x="855" y="55"/>
                      <a:pt x="855" y="56"/>
                      <a:pt x="854" y="56"/>
                    </a:cubicBezTo>
                    <a:cubicBezTo>
                      <a:pt x="853" y="57"/>
                      <a:pt x="853" y="58"/>
                      <a:pt x="852" y="59"/>
                    </a:cubicBezTo>
                    <a:cubicBezTo>
                      <a:pt x="852" y="59"/>
                      <a:pt x="851" y="61"/>
                      <a:pt x="851" y="61"/>
                    </a:cubicBezTo>
                    <a:cubicBezTo>
                      <a:pt x="850" y="61"/>
                      <a:pt x="849" y="59"/>
                      <a:pt x="848" y="59"/>
                    </a:cubicBezTo>
                    <a:cubicBezTo>
                      <a:pt x="848" y="58"/>
                      <a:pt x="847" y="58"/>
                      <a:pt x="846" y="57"/>
                    </a:cubicBezTo>
                    <a:cubicBezTo>
                      <a:pt x="846" y="57"/>
                      <a:pt x="844" y="56"/>
                      <a:pt x="844" y="56"/>
                    </a:cubicBezTo>
                    <a:cubicBezTo>
                      <a:pt x="843" y="56"/>
                      <a:pt x="842" y="54"/>
                      <a:pt x="842" y="54"/>
                    </a:cubicBezTo>
                    <a:cubicBezTo>
                      <a:pt x="841" y="54"/>
                      <a:pt x="840" y="56"/>
                      <a:pt x="840" y="56"/>
                    </a:cubicBezTo>
                    <a:cubicBezTo>
                      <a:pt x="840" y="57"/>
                      <a:pt x="839" y="58"/>
                      <a:pt x="838" y="58"/>
                    </a:cubicBezTo>
                    <a:cubicBezTo>
                      <a:pt x="838" y="59"/>
                      <a:pt x="837" y="57"/>
                      <a:pt x="836" y="57"/>
                    </a:cubicBezTo>
                    <a:cubicBezTo>
                      <a:pt x="835" y="57"/>
                      <a:pt x="835" y="59"/>
                      <a:pt x="834" y="59"/>
                    </a:cubicBezTo>
                    <a:cubicBezTo>
                      <a:pt x="834" y="59"/>
                      <a:pt x="833" y="57"/>
                      <a:pt x="832" y="57"/>
                    </a:cubicBezTo>
                    <a:cubicBezTo>
                      <a:pt x="832" y="57"/>
                      <a:pt x="831" y="59"/>
                      <a:pt x="830" y="59"/>
                    </a:cubicBezTo>
                    <a:cubicBezTo>
                      <a:pt x="830" y="60"/>
                      <a:pt x="829" y="62"/>
                      <a:pt x="829" y="62"/>
                    </a:cubicBezTo>
                    <a:cubicBezTo>
                      <a:pt x="828" y="62"/>
                      <a:pt x="827" y="60"/>
                      <a:pt x="826" y="60"/>
                    </a:cubicBezTo>
                    <a:cubicBezTo>
                      <a:pt x="826" y="60"/>
                      <a:pt x="825" y="62"/>
                      <a:pt x="825" y="62"/>
                    </a:cubicBezTo>
                    <a:cubicBezTo>
                      <a:pt x="824" y="62"/>
                      <a:pt x="823" y="60"/>
                      <a:pt x="823" y="61"/>
                    </a:cubicBezTo>
                    <a:cubicBezTo>
                      <a:pt x="822" y="61"/>
                      <a:pt x="822" y="62"/>
                      <a:pt x="821" y="63"/>
                    </a:cubicBezTo>
                    <a:cubicBezTo>
                      <a:pt x="820" y="63"/>
                      <a:pt x="820" y="64"/>
                      <a:pt x="819" y="65"/>
                    </a:cubicBezTo>
                    <a:cubicBezTo>
                      <a:pt x="819" y="65"/>
                      <a:pt x="817" y="63"/>
                      <a:pt x="817" y="63"/>
                    </a:cubicBezTo>
                    <a:cubicBezTo>
                      <a:pt x="817" y="63"/>
                      <a:pt x="818" y="61"/>
                      <a:pt x="819" y="61"/>
                    </a:cubicBezTo>
                    <a:cubicBezTo>
                      <a:pt x="819" y="61"/>
                      <a:pt x="820" y="59"/>
                      <a:pt x="820" y="59"/>
                    </a:cubicBezTo>
                    <a:cubicBezTo>
                      <a:pt x="821" y="59"/>
                      <a:pt x="822" y="61"/>
                      <a:pt x="823" y="61"/>
                    </a:cubicBezTo>
                    <a:cubicBezTo>
                      <a:pt x="823" y="60"/>
                      <a:pt x="824" y="59"/>
                      <a:pt x="824" y="58"/>
                    </a:cubicBezTo>
                    <a:cubicBezTo>
                      <a:pt x="825" y="58"/>
                      <a:pt x="825" y="57"/>
                      <a:pt x="826" y="56"/>
                    </a:cubicBezTo>
                    <a:cubicBezTo>
                      <a:pt x="826" y="55"/>
                      <a:pt x="827" y="55"/>
                      <a:pt x="828" y="54"/>
                    </a:cubicBezTo>
                    <a:cubicBezTo>
                      <a:pt x="828" y="53"/>
                      <a:pt x="829" y="52"/>
                      <a:pt x="829" y="52"/>
                    </a:cubicBezTo>
                    <a:cubicBezTo>
                      <a:pt x="830" y="52"/>
                      <a:pt x="831" y="53"/>
                      <a:pt x="832" y="53"/>
                    </a:cubicBezTo>
                    <a:cubicBezTo>
                      <a:pt x="832" y="53"/>
                      <a:pt x="834" y="55"/>
                      <a:pt x="834" y="55"/>
                    </a:cubicBezTo>
                    <a:cubicBezTo>
                      <a:pt x="834" y="54"/>
                      <a:pt x="835" y="53"/>
                      <a:pt x="836" y="53"/>
                    </a:cubicBezTo>
                    <a:cubicBezTo>
                      <a:pt x="836" y="53"/>
                      <a:pt x="837" y="51"/>
                      <a:pt x="837" y="51"/>
                    </a:cubicBezTo>
                    <a:cubicBezTo>
                      <a:pt x="837" y="50"/>
                      <a:pt x="835" y="49"/>
                      <a:pt x="835" y="49"/>
                    </a:cubicBezTo>
                    <a:cubicBezTo>
                      <a:pt x="835" y="48"/>
                      <a:pt x="836" y="47"/>
                      <a:pt x="837" y="47"/>
                    </a:cubicBezTo>
                    <a:cubicBezTo>
                      <a:pt x="837" y="46"/>
                      <a:pt x="838" y="45"/>
                      <a:pt x="838" y="44"/>
                    </a:cubicBezTo>
                    <a:cubicBezTo>
                      <a:pt x="839" y="44"/>
                      <a:pt x="840" y="43"/>
                      <a:pt x="840" y="42"/>
                    </a:cubicBezTo>
                    <a:cubicBezTo>
                      <a:pt x="839" y="41"/>
                      <a:pt x="837" y="40"/>
                      <a:pt x="836" y="39"/>
                    </a:cubicBezTo>
                    <a:cubicBezTo>
                      <a:pt x="835" y="38"/>
                      <a:pt x="834" y="38"/>
                      <a:pt x="833" y="37"/>
                    </a:cubicBezTo>
                    <a:cubicBezTo>
                      <a:pt x="833" y="38"/>
                      <a:pt x="832" y="39"/>
                      <a:pt x="832" y="39"/>
                    </a:cubicBezTo>
                    <a:cubicBezTo>
                      <a:pt x="832" y="40"/>
                      <a:pt x="834" y="40"/>
                      <a:pt x="834" y="41"/>
                    </a:cubicBezTo>
                    <a:cubicBezTo>
                      <a:pt x="834" y="42"/>
                      <a:pt x="832" y="43"/>
                      <a:pt x="832" y="43"/>
                    </a:cubicBezTo>
                    <a:cubicBezTo>
                      <a:pt x="832" y="43"/>
                      <a:pt x="834" y="45"/>
                      <a:pt x="834" y="45"/>
                    </a:cubicBezTo>
                    <a:cubicBezTo>
                      <a:pt x="834" y="45"/>
                      <a:pt x="833" y="47"/>
                      <a:pt x="833" y="47"/>
                    </a:cubicBezTo>
                    <a:cubicBezTo>
                      <a:pt x="832" y="47"/>
                      <a:pt x="831" y="46"/>
                      <a:pt x="831" y="45"/>
                    </a:cubicBezTo>
                    <a:cubicBezTo>
                      <a:pt x="830" y="45"/>
                      <a:pt x="829" y="44"/>
                      <a:pt x="828" y="44"/>
                    </a:cubicBezTo>
                    <a:cubicBezTo>
                      <a:pt x="828" y="44"/>
                      <a:pt x="827" y="46"/>
                      <a:pt x="827" y="46"/>
                    </a:cubicBezTo>
                    <a:cubicBezTo>
                      <a:pt x="826" y="46"/>
                      <a:pt x="825" y="44"/>
                      <a:pt x="824" y="44"/>
                    </a:cubicBezTo>
                    <a:cubicBezTo>
                      <a:pt x="824" y="44"/>
                      <a:pt x="823" y="46"/>
                      <a:pt x="823" y="46"/>
                    </a:cubicBezTo>
                    <a:cubicBezTo>
                      <a:pt x="822" y="47"/>
                      <a:pt x="821" y="49"/>
                      <a:pt x="821" y="49"/>
                    </a:cubicBezTo>
                    <a:cubicBezTo>
                      <a:pt x="821" y="49"/>
                      <a:pt x="819" y="47"/>
                      <a:pt x="819" y="47"/>
                    </a:cubicBezTo>
                    <a:cubicBezTo>
                      <a:pt x="818" y="47"/>
                      <a:pt x="817" y="49"/>
                      <a:pt x="817" y="49"/>
                    </a:cubicBezTo>
                    <a:cubicBezTo>
                      <a:pt x="816" y="50"/>
                      <a:pt x="816" y="51"/>
                      <a:pt x="815" y="51"/>
                    </a:cubicBezTo>
                    <a:cubicBezTo>
                      <a:pt x="815" y="52"/>
                      <a:pt x="814" y="53"/>
                      <a:pt x="814" y="54"/>
                    </a:cubicBezTo>
                    <a:cubicBezTo>
                      <a:pt x="813" y="54"/>
                      <a:pt x="812" y="56"/>
                      <a:pt x="812" y="56"/>
                    </a:cubicBezTo>
                    <a:cubicBezTo>
                      <a:pt x="811" y="56"/>
                      <a:pt x="810" y="54"/>
                      <a:pt x="810" y="54"/>
                    </a:cubicBezTo>
                    <a:cubicBezTo>
                      <a:pt x="809" y="54"/>
                      <a:pt x="809" y="56"/>
                      <a:pt x="808" y="56"/>
                    </a:cubicBezTo>
                    <a:cubicBezTo>
                      <a:pt x="808" y="57"/>
                      <a:pt x="806" y="55"/>
                      <a:pt x="806" y="55"/>
                    </a:cubicBezTo>
                    <a:cubicBezTo>
                      <a:pt x="805" y="55"/>
                      <a:pt x="804" y="53"/>
                      <a:pt x="803" y="53"/>
                    </a:cubicBezTo>
                    <a:cubicBezTo>
                      <a:pt x="803" y="53"/>
                      <a:pt x="805" y="51"/>
                      <a:pt x="805" y="51"/>
                    </a:cubicBezTo>
                    <a:cubicBezTo>
                      <a:pt x="806" y="50"/>
                      <a:pt x="806" y="49"/>
                      <a:pt x="807" y="49"/>
                    </a:cubicBezTo>
                    <a:cubicBezTo>
                      <a:pt x="807" y="48"/>
                      <a:pt x="808" y="47"/>
                      <a:pt x="809" y="46"/>
                    </a:cubicBezTo>
                    <a:cubicBezTo>
                      <a:pt x="808" y="46"/>
                      <a:pt x="807" y="45"/>
                      <a:pt x="806" y="45"/>
                    </a:cubicBezTo>
                    <a:cubicBezTo>
                      <a:pt x="806" y="45"/>
                      <a:pt x="805" y="47"/>
                      <a:pt x="805" y="47"/>
                    </a:cubicBezTo>
                    <a:cubicBezTo>
                      <a:pt x="804" y="47"/>
                      <a:pt x="803" y="45"/>
                      <a:pt x="802" y="45"/>
                    </a:cubicBezTo>
                    <a:cubicBezTo>
                      <a:pt x="802" y="45"/>
                      <a:pt x="801" y="47"/>
                      <a:pt x="801" y="47"/>
                    </a:cubicBezTo>
                    <a:cubicBezTo>
                      <a:pt x="800" y="48"/>
                      <a:pt x="800" y="49"/>
                      <a:pt x="799" y="50"/>
                    </a:cubicBezTo>
                    <a:cubicBezTo>
                      <a:pt x="798" y="50"/>
                      <a:pt x="798" y="51"/>
                      <a:pt x="797" y="52"/>
                    </a:cubicBezTo>
                    <a:cubicBezTo>
                      <a:pt x="797" y="51"/>
                      <a:pt x="796" y="51"/>
                      <a:pt x="795" y="50"/>
                    </a:cubicBezTo>
                    <a:cubicBezTo>
                      <a:pt x="795" y="50"/>
                      <a:pt x="793" y="48"/>
                      <a:pt x="793" y="48"/>
                    </a:cubicBezTo>
                    <a:cubicBezTo>
                      <a:pt x="792" y="49"/>
                      <a:pt x="792" y="50"/>
                      <a:pt x="791" y="51"/>
                    </a:cubicBezTo>
                    <a:cubicBezTo>
                      <a:pt x="793" y="52"/>
                      <a:pt x="794" y="53"/>
                      <a:pt x="796" y="54"/>
                    </a:cubicBezTo>
                    <a:cubicBezTo>
                      <a:pt x="796" y="55"/>
                      <a:pt x="797" y="55"/>
                      <a:pt x="798" y="56"/>
                    </a:cubicBezTo>
                    <a:cubicBezTo>
                      <a:pt x="799" y="56"/>
                      <a:pt x="799" y="57"/>
                      <a:pt x="800" y="58"/>
                    </a:cubicBezTo>
                    <a:cubicBezTo>
                      <a:pt x="800" y="58"/>
                      <a:pt x="802" y="59"/>
                      <a:pt x="802" y="59"/>
                    </a:cubicBezTo>
                    <a:cubicBezTo>
                      <a:pt x="802" y="59"/>
                      <a:pt x="804" y="57"/>
                      <a:pt x="804" y="57"/>
                    </a:cubicBezTo>
                    <a:cubicBezTo>
                      <a:pt x="804" y="57"/>
                      <a:pt x="806" y="58"/>
                      <a:pt x="806" y="59"/>
                    </a:cubicBezTo>
                    <a:cubicBezTo>
                      <a:pt x="806" y="59"/>
                      <a:pt x="805" y="61"/>
                      <a:pt x="805" y="61"/>
                    </a:cubicBezTo>
                    <a:cubicBezTo>
                      <a:pt x="804" y="61"/>
                      <a:pt x="803" y="63"/>
                      <a:pt x="803" y="63"/>
                    </a:cubicBezTo>
                    <a:cubicBezTo>
                      <a:pt x="802" y="63"/>
                      <a:pt x="801" y="62"/>
                      <a:pt x="801" y="61"/>
                    </a:cubicBezTo>
                    <a:cubicBezTo>
                      <a:pt x="800" y="62"/>
                      <a:pt x="799" y="63"/>
                      <a:pt x="799" y="64"/>
                    </a:cubicBezTo>
                    <a:cubicBezTo>
                      <a:pt x="799" y="64"/>
                      <a:pt x="797" y="66"/>
                      <a:pt x="797" y="66"/>
                    </a:cubicBezTo>
                    <a:cubicBezTo>
                      <a:pt x="796" y="66"/>
                      <a:pt x="796" y="64"/>
                      <a:pt x="795" y="64"/>
                    </a:cubicBezTo>
                    <a:cubicBezTo>
                      <a:pt x="795" y="64"/>
                      <a:pt x="793" y="67"/>
                      <a:pt x="793" y="66"/>
                    </a:cubicBezTo>
                    <a:cubicBezTo>
                      <a:pt x="793" y="66"/>
                      <a:pt x="791" y="65"/>
                      <a:pt x="791" y="65"/>
                    </a:cubicBezTo>
                    <a:cubicBezTo>
                      <a:pt x="791" y="64"/>
                      <a:pt x="793" y="63"/>
                      <a:pt x="793" y="63"/>
                    </a:cubicBezTo>
                    <a:cubicBezTo>
                      <a:pt x="793" y="62"/>
                      <a:pt x="795" y="60"/>
                      <a:pt x="794" y="60"/>
                    </a:cubicBezTo>
                    <a:cubicBezTo>
                      <a:pt x="794" y="60"/>
                      <a:pt x="792" y="59"/>
                      <a:pt x="792" y="59"/>
                    </a:cubicBezTo>
                    <a:cubicBezTo>
                      <a:pt x="792" y="59"/>
                      <a:pt x="791" y="61"/>
                      <a:pt x="791" y="61"/>
                    </a:cubicBezTo>
                    <a:cubicBezTo>
                      <a:pt x="790" y="61"/>
                      <a:pt x="789" y="60"/>
                      <a:pt x="788" y="59"/>
                    </a:cubicBezTo>
                    <a:cubicBezTo>
                      <a:pt x="788" y="59"/>
                      <a:pt x="786" y="58"/>
                      <a:pt x="786" y="57"/>
                    </a:cubicBezTo>
                    <a:cubicBezTo>
                      <a:pt x="786" y="57"/>
                      <a:pt x="788" y="55"/>
                      <a:pt x="788" y="55"/>
                    </a:cubicBezTo>
                    <a:cubicBezTo>
                      <a:pt x="788" y="54"/>
                      <a:pt x="789" y="54"/>
                      <a:pt x="789" y="53"/>
                    </a:cubicBezTo>
                    <a:cubicBezTo>
                      <a:pt x="790" y="52"/>
                      <a:pt x="791" y="51"/>
                      <a:pt x="791" y="51"/>
                    </a:cubicBezTo>
                    <a:cubicBezTo>
                      <a:pt x="791" y="50"/>
                      <a:pt x="789" y="49"/>
                      <a:pt x="789" y="49"/>
                    </a:cubicBezTo>
                    <a:cubicBezTo>
                      <a:pt x="789" y="48"/>
                      <a:pt x="791" y="47"/>
                      <a:pt x="791" y="47"/>
                    </a:cubicBezTo>
                    <a:cubicBezTo>
                      <a:pt x="791" y="46"/>
                      <a:pt x="788" y="46"/>
                      <a:pt x="788" y="45"/>
                    </a:cubicBezTo>
                    <a:cubicBezTo>
                      <a:pt x="788" y="46"/>
                      <a:pt x="787" y="47"/>
                      <a:pt x="787" y="47"/>
                    </a:cubicBezTo>
                    <a:cubicBezTo>
                      <a:pt x="786" y="48"/>
                      <a:pt x="785" y="49"/>
                      <a:pt x="785" y="50"/>
                    </a:cubicBezTo>
                    <a:cubicBezTo>
                      <a:pt x="785" y="50"/>
                      <a:pt x="787" y="51"/>
                      <a:pt x="787" y="51"/>
                    </a:cubicBezTo>
                    <a:cubicBezTo>
                      <a:pt x="787" y="52"/>
                      <a:pt x="786" y="53"/>
                      <a:pt x="786" y="53"/>
                    </a:cubicBezTo>
                    <a:cubicBezTo>
                      <a:pt x="785" y="54"/>
                      <a:pt x="784" y="52"/>
                      <a:pt x="783" y="52"/>
                    </a:cubicBezTo>
                    <a:cubicBezTo>
                      <a:pt x="782" y="53"/>
                      <a:pt x="781" y="55"/>
                      <a:pt x="780" y="56"/>
                    </a:cubicBezTo>
                    <a:cubicBezTo>
                      <a:pt x="778" y="55"/>
                      <a:pt x="777" y="54"/>
                      <a:pt x="775" y="53"/>
                    </a:cubicBezTo>
                    <a:cubicBezTo>
                      <a:pt x="777" y="51"/>
                      <a:pt x="778" y="50"/>
                      <a:pt x="779" y="48"/>
                    </a:cubicBezTo>
                    <a:cubicBezTo>
                      <a:pt x="779" y="48"/>
                      <a:pt x="780" y="50"/>
                      <a:pt x="781" y="50"/>
                    </a:cubicBezTo>
                    <a:cubicBezTo>
                      <a:pt x="781" y="50"/>
                      <a:pt x="783" y="48"/>
                      <a:pt x="783" y="48"/>
                    </a:cubicBezTo>
                    <a:cubicBezTo>
                      <a:pt x="783" y="48"/>
                      <a:pt x="781" y="46"/>
                      <a:pt x="781" y="46"/>
                    </a:cubicBezTo>
                    <a:cubicBezTo>
                      <a:pt x="780" y="46"/>
                      <a:pt x="782" y="44"/>
                      <a:pt x="782" y="44"/>
                    </a:cubicBezTo>
                    <a:cubicBezTo>
                      <a:pt x="782" y="43"/>
                      <a:pt x="780" y="43"/>
                      <a:pt x="780" y="42"/>
                    </a:cubicBezTo>
                    <a:cubicBezTo>
                      <a:pt x="779" y="44"/>
                      <a:pt x="778" y="45"/>
                      <a:pt x="777" y="47"/>
                    </a:cubicBezTo>
                    <a:cubicBezTo>
                      <a:pt x="776" y="47"/>
                      <a:pt x="776" y="48"/>
                      <a:pt x="775" y="49"/>
                    </a:cubicBezTo>
                    <a:cubicBezTo>
                      <a:pt x="775" y="49"/>
                      <a:pt x="773" y="47"/>
                      <a:pt x="773" y="47"/>
                    </a:cubicBezTo>
                    <a:cubicBezTo>
                      <a:pt x="772" y="47"/>
                      <a:pt x="771" y="49"/>
                      <a:pt x="771" y="49"/>
                    </a:cubicBezTo>
                    <a:cubicBezTo>
                      <a:pt x="771" y="50"/>
                      <a:pt x="770" y="52"/>
                      <a:pt x="769" y="52"/>
                    </a:cubicBezTo>
                    <a:cubicBezTo>
                      <a:pt x="769" y="52"/>
                      <a:pt x="767" y="50"/>
                      <a:pt x="767" y="50"/>
                    </a:cubicBezTo>
                    <a:cubicBezTo>
                      <a:pt x="767" y="50"/>
                      <a:pt x="765" y="48"/>
                      <a:pt x="765" y="48"/>
                    </a:cubicBezTo>
                    <a:cubicBezTo>
                      <a:pt x="765" y="48"/>
                      <a:pt x="763" y="50"/>
                      <a:pt x="763" y="50"/>
                    </a:cubicBezTo>
                    <a:cubicBezTo>
                      <a:pt x="763" y="51"/>
                      <a:pt x="765" y="52"/>
                      <a:pt x="765" y="52"/>
                    </a:cubicBezTo>
                    <a:cubicBezTo>
                      <a:pt x="765" y="53"/>
                      <a:pt x="764" y="54"/>
                      <a:pt x="764" y="54"/>
                    </a:cubicBezTo>
                    <a:cubicBezTo>
                      <a:pt x="763" y="55"/>
                      <a:pt x="763" y="56"/>
                      <a:pt x="762" y="57"/>
                    </a:cubicBezTo>
                    <a:cubicBezTo>
                      <a:pt x="762" y="57"/>
                      <a:pt x="760" y="55"/>
                      <a:pt x="760" y="55"/>
                    </a:cubicBezTo>
                    <a:cubicBezTo>
                      <a:pt x="759" y="55"/>
                      <a:pt x="758" y="57"/>
                      <a:pt x="758" y="57"/>
                    </a:cubicBezTo>
                    <a:cubicBezTo>
                      <a:pt x="758" y="58"/>
                      <a:pt x="756" y="59"/>
                      <a:pt x="756" y="59"/>
                    </a:cubicBezTo>
                    <a:cubicBezTo>
                      <a:pt x="756" y="60"/>
                      <a:pt x="759" y="61"/>
                      <a:pt x="758" y="61"/>
                    </a:cubicBezTo>
                    <a:cubicBezTo>
                      <a:pt x="758" y="62"/>
                      <a:pt x="757" y="63"/>
                      <a:pt x="757" y="63"/>
                    </a:cubicBezTo>
                    <a:cubicBezTo>
                      <a:pt x="756" y="64"/>
                      <a:pt x="756" y="65"/>
                      <a:pt x="755" y="66"/>
                    </a:cubicBezTo>
                    <a:cubicBezTo>
                      <a:pt x="755" y="66"/>
                      <a:pt x="753" y="64"/>
                      <a:pt x="753" y="64"/>
                    </a:cubicBezTo>
                    <a:cubicBezTo>
                      <a:pt x="753" y="64"/>
                      <a:pt x="754" y="62"/>
                      <a:pt x="755" y="62"/>
                    </a:cubicBezTo>
                    <a:cubicBezTo>
                      <a:pt x="755" y="61"/>
                      <a:pt x="756" y="60"/>
                      <a:pt x="756" y="59"/>
                    </a:cubicBezTo>
                    <a:cubicBezTo>
                      <a:pt x="756" y="59"/>
                      <a:pt x="754" y="58"/>
                      <a:pt x="754" y="58"/>
                    </a:cubicBezTo>
                    <a:cubicBezTo>
                      <a:pt x="754" y="57"/>
                      <a:pt x="756" y="56"/>
                      <a:pt x="756" y="55"/>
                    </a:cubicBezTo>
                    <a:cubicBezTo>
                      <a:pt x="756" y="55"/>
                      <a:pt x="754" y="54"/>
                      <a:pt x="753" y="54"/>
                    </a:cubicBezTo>
                    <a:cubicBezTo>
                      <a:pt x="753" y="53"/>
                      <a:pt x="752" y="53"/>
                      <a:pt x="751" y="52"/>
                    </a:cubicBezTo>
                    <a:cubicBezTo>
                      <a:pt x="751" y="53"/>
                      <a:pt x="749" y="54"/>
                      <a:pt x="750" y="54"/>
                    </a:cubicBezTo>
                    <a:cubicBezTo>
                      <a:pt x="750" y="55"/>
                      <a:pt x="752" y="55"/>
                      <a:pt x="752" y="56"/>
                    </a:cubicBezTo>
                    <a:cubicBezTo>
                      <a:pt x="752" y="56"/>
                      <a:pt x="750" y="58"/>
                      <a:pt x="750" y="58"/>
                    </a:cubicBezTo>
                    <a:cubicBezTo>
                      <a:pt x="750" y="58"/>
                      <a:pt x="748" y="56"/>
                      <a:pt x="748" y="57"/>
                    </a:cubicBezTo>
                    <a:cubicBezTo>
                      <a:pt x="747" y="57"/>
                      <a:pt x="747" y="59"/>
                      <a:pt x="746" y="59"/>
                    </a:cubicBezTo>
                    <a:cubicBezTo>
                      <a:pt x="747" y="59"/>
                      <a:pt x="748" y="61"/>
                      <a:pt x="748" y="60"/>
                    </a:cubicBezTo>
                    <a:cubicBezTo>
                      <a:pt x="748" y="61"/>
                      <a:pt x="747" y="63"/>
                      <a:pt x="747" y="63"/>
                    </a:cubicBezTo>
                    <a:cubicBezTo>
                      <a:pt x="746" y="63"/>
                      <a:pt x="745" y="61"/>
                      <a:pt x="744" y="61"/>
                    </a:cubicBezTo>
                    <a:cubicBezTo>
                      <a:pt x="744" y="61"/>
                      <a:pt x="742" y="60"/>
                      <a:pt x="742" y="59"/>
                    </a:cubicBezTo>
                    <a:cubicBezTo>
                      <a:pt x="742" y="59"/>
                      <a:pt x="744" y="58"/>
                      <a:pt x="744" y="57"/>
                    </a:cubicBezTo>
                    <a:cubicBezTo>
                      <a:pt x="744" y="56"/>
                      <a:pt x="742" y="56"/>
                      <a:pt x="742" y="55"/>
                    </a:cubicBezTo>
                    <a:cubicBezTo>
                      <a:pt x="742" y="55"/>
                      <a:pt x="744" y="54"/>
                      <a:pt x="743" y="53"/>
                    </a:cubicBezTo>
                    <a:cubicBezTo>
                      <a:pt x="743" y="52"/>
                      <a:pt x="742" y="52"/>
                      <a:pt x="741" y="51"/>
                    </a:cubicBezTo>
                    <a:cubicBezTo>
                      <a:pt x="740" y="53"/>
                      <a:pt x="739" y="54"/>
                      <a:pt x="738" y="56"/>
                    </a:cubicBezTo>
                    <a:cubicBezTo>
                      <a:pt x="737" y="57"/>
                      <a:pt x="736" y="57"/>
                      <a:pt x="736" y="58"/>
                    </a:cubicBezTo>
                    <a:cubicBezTo>
                      <a:pt x="736" y="58"/>
                      <a:pt x="738" y="59"/>
                      <a:pt x="738" y="60"/>
                    </a:cubicBezTo>
                    <a:cubicBezTo>
                      <a:pt x="738" y="60"/>
                      <a:pt x="737" y="62"/>
                      <a:pt x="737" y="62"/>
                    </a:cubicBezTo>
                    <a:cubicBezTo>
                      <a:pt x="736" y="63"/>
                      <a:pt x="735" y="64"/>
                      <a:pt x="735" y="64"/>
                    </a:cubicBezTo>
                    <a:cubicBezTo>
                      <a:pt x="732" y="62"/>
                      <a:pt x="729" y="60"/>
                      <a:pt x="726" y="57"/>
                    </a:cubicBezTo>
                    <a:cubicBezTo>
                      <a:pt x="727" y="57"/>
                      <a:pt x="727" y="55"/>
                      <a:pt x="728" y="55"/>
                    </a:cubicBezTo>
                    <a:cubicBezTo>
                      <a:pt x="728" y="55"/>
                      <a:pt x="729" y="57"/>
                      <a:pt x="730" y="57"/>
                    </a:cubicBezTo>
                    <a:cubicBezTo>
                      <a:pt x="730" y="57"/>
                      <a:pt x="731" y="55"/>
                      <a:pt x="732" y="55"/>
                    </a:cubicBezTo>
                    <a:cubicBezTo>
                      <a:pt x="732" y="54"/>
                      <a:pt x="733" y="53"/>
                      <a:pt x="733" y="52"/>
                    </a:cubicBezTo>
                    <a:cubicBezTo>
                      <a:pt x="734" y="52"/>
                      <a:pt x="734" y="51"/>
                      <a:pt x="735" y="50"/>
                    </a:cubicBezTo>
                    <a:cubicBezTo>
                      <a:pt x="735" y="50"/>
                      <a:pt x="737" y="49"/>
                      <a:pt x="737" y="48"/>
                    </a:cubicBezTo>
                    <a:cubicBezTo>
                      <a:pt x="737" y="48"/>
                      <a:pt x="735" y="47"/>
                      <a:pt x="734" y="46"/>
                    </a:cubicBezTo>
                    <a:cubicBezTo>
                      <a:pt x="734" y="47"/>
                      <a:pt x="733" y="48"/>
                      <a:pt x="733" y="49"/>
                    </a:cubicBezTo>
                    <a:cubicBezTo>
                      <a:pt x="733" y="49"/>
                      <a:pt x="731" y="51"/>
                      <a:pt x="731" y="51"/>
                    </a:cubicBezTo>
                    <a:cubicBezTo>
                      <a:pt x="731" y="51"/>
                      <a:pt x="729" y="49"/>
                      <a:pt x="729" y="49"/>
                    </a:cubicBezTo>
                    <a:cubicBezTo>
                      <a:pt x="729" y="49"/>
                      <a:pt x="731" y="47"/>
                      <a:pt x="731" y="47"/>
                    </a:cubicBezTo>
                    <a:cubicBezTo>
                      <a:pt x="730" y="47"/>
                      <a:pt x="729" y="45"/>
                      <a:pt x="728" y="45"/>
                    </a:cubicBezTo>
                    <a:cubicBezTo>
                      <a:pt x="728" y="45"/>
                      <a:pt x="727" y="47"/>
                      <a:pt x="727" y="47"/>
                    </a:cubicBezTo>
                    <a:cubicBezTo>
                      <a:pt x="726" y="47"/>
                      <a:pt x="725" y="46"/>
                      <a:pt x="724" y="46"/>
                    </a:cubicBezTo>
                    <a:cubicBezTo>
                      <a:pt x="724" y="46"/>
                      <a:pt x="723" y="44"/>
                      <a:pt x="722" y="44"/>
                    </a:cubicBezTo>
                    <a:cubicBezTo>
                      <a:pt x="722" y="44"/>
                      <a:pt x="721" y="46"/>
                      <a:pt x="720" y="46"/>
                    </a:cubicBezTo>
                    <a:cubicBezTo>
                      <a:pt x="720" y="46"/>
                      <a:pt x="719" y="44"/>
                      <a:pt x="718" y="44"/>
                    </a:cubicBezTo>
                    <a:cubicBezTo>
                      <a:pt x="718" y="45"/>
                      <a:pt x="717" y="47"/>
                      <a:pt x="716" y="47"/>
                    </a:cubicBezTo>
                    <a:cubicBezTo>
                      <a:pt x="716" y="47"/>
                      <a:pt x="715" y="45"/>
                      <a:pt x="714" y="45"/>
                    </a:cubicBezTo>
                    <a:cubicBezTo>
                      <a:pt x="714" y="45"/>
                      <a:pt x="713" y="47"/>
                      <a:pt x="713" y="47"/>
                    </a:cubicBezTo>
                    <a:cubicBezTo>
                      <a:pt x="713" y="48"/>
                      <a:pt x="715" y="48"/>
                      <a:pt x="715" y="49"/>
                    </a:cubicBezTo>
                    <a:cubicBezTo>
                      <a:pt x="715" y="50"/>
                      <a:pt x="713" y="50"/>
                      <a:pt x="713" y="51"/>
                    </a:cubicBezTo>
                    <a:cubicBezTo>
                      <a:pt x="715" y="52"/>
                      <a:pt x="716" y="53"/>
                      <a:pt x="718" y="55"/>
                    </a:cubicBezTo>
                    <a:cubicBezTo>
                      <a:pt x="718" y="55"/>
                      <a:pt x="719" y="56"/>
                      <a:pt x="720" y="56"/>
                    </a:cubicBezTo>
                    <a:cubicBezTo>
                      <a:pt x="719" y="58"/>
                      <a:pt x="717" y="59"/>
                      <a:pt x="716" y="61"/>
                    </a:cubicBezTo>
                    <a:cubicBezTo>
                      <a:pt x="715" y="60"/>
                      <a:pt x="713" y="58"/>
                      <a:pt x="712" y="57"/>
                    </a:cubicBezTo>
                    <a:cubicBezTo>
                      <a:pt x="712" y="57"/>
                      <a:pt x="714" y="56"/>
                      <a:pt x="714" y="55"/>
                    </a:cubicBezTo>
                    <a:cubicBezTo>
                      <a:pt x="714" y="55"/>
                      <a:pt x="712" y="54"/>
                      <a:pt x="711" y="53"/>
                    </a:cubicBezTo>
                    <a:cubicBezTo>
                      <a:pt x="711" y="53"/>
                      <a:pt x="710" y="52"/>
                      <a:pt x="709" y="52"/>
                    </a:cubicBezTo>
                    <a:cubicBezTo>
                      <a:pt x="708" y="53"/>
                      <a:pt x="707" y="55"/>
                      <a:pt x="706" y="56"/>
                    </a:cubicBezTo>
                    <a:cubicBezTo>
                      <a:pt x="705" y="57"/>
                      <a:pt x="705" y="58"/>
                      <a:pt x="704" y="58"/>
                    </a:cubicBezTo>
                    <a:cubicBezTo>
                      <a:pt x="704" y="58"/>
                      <a:pt x="702" y="57"/>
                      <a:pt x="702" y="57"/>
                    </a:cubicBezTo>
                    <a:cubicBezTo>
                      <a:pt x="702" y="56"/>
                      <a:pt x="700" y="55"/>
                      <a:pt x="700" y="55"/>
                    </a:cubicBezTo>
                    <a:cubicBezTo>
                      <a:pt x="699" y="55"/>
                      <a:pt x="698" y="57"/>
                      <a:pt x="698" y="57"/>
                    </a:cubicBezTo>
                    <a:cubicBezTo>
                      <a:pt x="698" y="57"/>
                      <a:pt x="696" y="56"/>
                      <a:pt x="696" y="56"/>
                    </a:cubicBezTo>
                    <a:cubicBezTo>
                      <a:pt x="696" y="55"/>
                      <a:pt x="697" y="53"/>
                      <a:pt x="697" y="53"/>
                    </a:cubicBezTo>
                    <a:cubicBezTo>
                      <a:pt x="698" y="53"/>
                      <a:pt x="699" y="55"/>
                      <a:pt x="700" y="55"/>
                    </a:cubicBezTo>
                    <a:cubicBezTo>
                      <a:pt x="700" y="54"/>
                      <a:pt x="701" y="53"/>
                      <a:pt x="701" y="53"/>
                    </a:cubicBezTo>
                    <a:cubicBezTo>
                      <a:pt x="701" y="52"/>
                      <a:pt x="699" y="51"/>
                      <a:pt x="699" y="51"/>
                    </a:cubicBezTo>
                    <a:cubicBezTo>
                      <a:pt x="699" y="50"/>
                      <a:pt x="697" y="50"/>
                      <a:pt x="697" y="49"/>
                    </a:cubicBezTo>
                    <a:cubicBezTo>
                      <a:pt x="696" y="49"/>
                      <a:pt x="695" y="48"/>
                      <a:pt x="695" y="48"/>
                    </a:cubicBezTo>
                    <a:cubicBezTo>
                      <a:pt x="694" y="47"/>
                      <a:pt x="693" y="47"/>
                      <a:pt x="692" y="46"/>
                    </a:cubicBezTo>
                    <a:cubicBezTo>
                      <a:pt x="692" y="47"/>
                      <a:pt x="691" y="47"/>
                      <a:pt x="691" y="48"/>
                    </a:cubicBezTo>
                    <a:cubicBezTo>
                      <a:pt x="690" y="48"/>
                      <a:pt x="689" y="50"/>
                      <a:pt x="689" y="50"/>
                    </a:cubicBezTo>
                    <a:cubicBezTo>
                      <a:pt x="689" y="51"/>
                      <a:pt x="691" y="52"/>
                      <a:pt x="691" y="52"/>
                    </a:cubicBezTo>
                    <a:cubicBezTo>
                      <a:pt x="691" y="52"/>
                      <a:pt x="690" y="54"/>
                      <a:pt x="689" y="54"/>
                    </a:cubicBezTo>
                    <a:cubicBezTo>
                      <a:pt x="689" y="54"/>
                      <a:pt x="688" y="53"/>
                      <a:pt x="687" y="53"/>
                    </a:cubicBezTo>
                    <a:cubicBezTo>
                      <a:pt x="686" y="52"/>
                      <a:pt x="686" y="51"/>
                      <a:pt x="685" y="51"/>
                    </a:cubicBezTo>
                    <a:cubicBezTo>
                      <a:pt x="685" y="51"/>
                      <a:pt x="683" y="49"/>
                      <a:pt x="683" y="49"/>
                    </a:cubicBezTo>
                    <a:cubicBezTo>
                      <a:pt x="682" y="49"/>
                      <a:pt x="681" y="51"/>
                      <a:pt x="681" y="51"/>
                    </a:cubicBezTo>
                    <a:cubicBezTo>
                      <a:pt x="680" y="52"/>
                      <a:pt x="680" y="53"/>
                      <a:pt x="679" y="54"/>
                    </a:cubicBezTo>
                    <a:cubicBezTo>
                      <a:pt x="679" y="54"/>
                      <a:pt x="678" y="56"/>
                      <a:pt x="678" y="56"/>
                    </a:cubicBezTo>
                    <a:cubicBezTo>
                      <a:pt x="677" y="56"/>
                      <a:pt x="676" y="54"/>
                      <a:pt x="675" y="54"/>
                    </a:cubicBezTo>
                    <a:cubicBezTo>
                      <a:pt x="675" y="54"/>
                      <a:pt x="674" y="53"/>
                      <a:pt x="673" y="53"/>
                    </a:cubicBezTo>
                    <a:cubicBezTo>
                      <a:pt x="673" y="52"/>
                      <a:pt x="672" y="55"/>
                      <a:pt x="671" y="55"/>
                    </a:cubicBezTo>
                    <a:cubicBezTo>
                      <a:pt x="671" y="55"/>
                      <a:pt x="670" y="53"/>
                      <a:pt x="669" y="53"/>
                    </a:cubicBezTo>
                    <a:cubicBezTo>
                      <a:pt x="669" y="54"/>
                      <a:pt x="668" y="55"/>
                      <a:pt x="668" y="55"/>
                    </a:cubicBezTo>
                    <a:cubicBezTo>
                      <a:pt x="668" y="55"/>
                      <a:pt x="665" y="54"/>
                      <a:pt x="665" y="54"/>
                    </a:cubicBezTo>
                    <a:cubicBezTo>
                      <a:pt x="665" y="53"/>
                      <a:pt x="667" y="52"/>
                      <a:pt x="667" y="51"/>
                    </a:cubicBezTo>
                    <a:cubicBezTo>
                      <a:pt x="667" y="51"/>
                      <a:pt x="668" y="50"/>
                      <a:pt x="669" y="49"/>
                    </a:cubicBezTo>
                    <a:cubicBezTo>
                      <a:pt x="669" y="49"/>
                      <a:pt x="670" y="47"/>
                      <a:pt x="670" y="47"/>
                    </a:cubicBezTo>
                    <a:cubicBezTo>
                      <a:pt x="670" y="46"/>
                      <a:pt x="668" y="46"/>
                      <a:pt x="668" y="45"/>
                    </a:cubicBezTo>
                    <a:cubicBezTo>
                      <a:pt x="668" y="45"/>
                      <a:pt x="670" y="43"/>
                      <a:pt x="670" y="43"/>
                    </a:cubicBezTo>
                    <a:cubicBezTo>
                      <a:pt x="670" y="42"/>
                      <a:pt x="668" y="42"/>
                      <a:pt x="668" y="41"/>
                    </a:cubicBezTo>
                    <a:cubicBezTo>
                      <a:pt x="668" y="41"/>
                      <a:pt x="666" y="40"/>
                      <a:pt x="665" y="40"/>
                    </a:cubicBezTo>
                    <a:cubicBezTo>
                      <a:pt x="665" y="40"/>
                      <a:pt x="664" y="41"/>
                      <a:pt x="664" y="42"/>
                    </a:cubicBezTo>
                    <a:cubicBezTo>
                      <a:pt x="664" y="42"/>
                      <a:pt x="666" y="43"/>
                      <a:pt x="666" y="43"/>
                    </a:cubicBezTo>
                    <a:cubicBezTo>
                      <a:pt x="666" y="44"/>
                      <a:pt x="665" y="45"/>
                      <a:pt x="664" y="46"/>
                    </a:cubicBezTo>
                    <a:cubicBezTo>
                      <a:pt x="664" y="46"/>
                      <a:pt x="663" y="47"/>
                      <a:pt x="663" y="48"/>
                    </a:cubicBezTo>
                    <a:cubicBezTo>
                      <a:pt x="662" y="48"/>
                      <a:pt x="665" y="49"/>
                      <a:pt x="665" y="50"/>
                    </a:cubicBezTo>
                    <a:cubicBezTo>
                      <a:pt x="665" y="50"/>
                      <a:pt x="663" y="51"/>
                      <a:pt x="663" y="52"/>
                    </a:cubicBezTo>
                    <a:cubicBezTo>
                      <a:pt x="663" y="53"/>
                      <a:pt x="661" y="53"/>
                      <a:pt x="661" y="54"/>
                    </a:cubicBezTo>
                    <a:cubicBezTo>
                      <a:pt x="661" y="55"/>
                      <a:pt x="663" y="55"/>
                      <a:pt x="664" y="56"/>
                    </a:cubicBezTo>
                    <a:cubicBezTo>
                      <a:pt x="662" y="57"/>
                      <a:pt x="661" y="59"/>
                      <a:pt x="660" y="60"/>
                    </a:cubicBezTo>
                    <a:cubicBezTo>
                      <a:pt x="660" y="61"/>
                      <a:pt x="659" y="62"/>
                      <a:pt x="659" y="63"/>
                    </a:cubicBezTo>
                    <a:cubicBezTo>
                      <a:pt x="657" y="61"/>
                      <a:pt x="656" y="60"/>
                      <a:pt x="654" y="59"/>
                    </a:cubicBezTo>
                    <a:cubicBezTo>
                      <a:pt x="655" y="58"/>
                      <a:pt x="655" y="58"/>
                      <a:pt x="656" y="57"/>
                    </a:cubicBezTo>
                    <a:cubicBezTo>
                      <a:pt x="656" y="56"/>
                      <a:pt x="657" y="55"/>
                      <a:pt x="657" y="55"/>
                    </a:cubicBezTo>
                    <a:cubicBezTo>
                      <a:pt x="657" y="54"/>
                      <a:pt x="655" y="53"/>
                      <a:pt x="655" y="53"/>
                    </a:cubicBezTo>
                    <a:cubicBezTo>
                      <a:pt x="655" y="53"/>
                      <a:pt x="653" y="52"/>
                      <a:pt x="653" y="51"/>
                    </a:cubicBezTo>
                    <a:cubicBezTo>
                      <a:pt x="653" y="51"/>
                      <a:pt x="655" y="50"/>
                      <a:pt x="655" y="49"/>
                    </a:cubicBezTo>
                    <a:cubicBezTo>
                      <a:pt x="654" y="48"/>
                      <a:pt x="653" y="48"/>
                      <a:pt x="652" y="47"/>
                    </a:cubicBezTo>
                    <a:cubicBezTo>
                      <a:pt x="652" y="47"/>
                      <a:pt x="651" y="46"/>
                      <a:pt x="650" y="46"/>
                    </a:cubicBezTo>
                    <a:cubicBezTo>
                      <a:pt x="650" y="46"/>
                      <a:pt x="649" y="47"/>
                      <a:pt x="649" y="48"/>
                    </a:cubicBezTo>
                    <a:cubicBezTo>
                      <a:pt x="648" y="48"/>
                      <a:pt x="647" y="50"/>
                      <a:pt x="647" y="50"/>
                    </a:cubicBezTo>
                    <a:cubicBezTo>
                      <a:pt x="647" y="50"/>
                      <a:pt x="649" y="51"/>
                      <a:pt x="649" y="52"/>
                    </a:cubicBezTo>
                    <a:cubicBezTo>
                      <a:pt x="649" y="52"/>
                      <a:pt x="648" y="53"/>
                      <a:pt x="647" y="54"/>
                    </a:cubicBezTo>
                    <a:cubicBezTo>
                      <a:pt x="647" y="54"/>
                      <a:pt x="646" y="56"/>
                      <a:pt x="646" y="56"/>
                    </a:cubicBezTo>
                    <a:cubicBezTo>
                      <a:pt x="646" y="57"/>
                      <a:pt x="648" y="57"/>
                      <a:pt x="648" y="58"/>
                    </a:cubicBezTo>
                    <a:cubicBezTo>
                      <a:pt x="648" y="59"/>
                      <a:pt x="646" y="59"/>
                      <a:pt x="646" y="60"/>
                    </a:cubicBezTo>
                    <a:cubicBezTo>
                      <a:pt x="646" y="60"/>
                      <a:pt x="644" y="59"/>
                      <a:pt x="644" y="58"/>
                    </a:cubicBezTo>
                    <a:cubicBezTo>
                      <a:pt x="644" y="58"/>
                      <a:pt x="646" y="57"/>
                      <a:pt x="646" y="56"/>
                    </a:cubicBezTo>
                    <a:cubicBezTo>
                      <a:pt x="645" y="56"/>
                      <a:pt x="644" y="55"/>
                      <a:pt x="643" y="55"/>
                    </a:cubicBezTo>
                    <a:cubicBezTo>
                      <a:pt x="643" y="54"/>
                      <a:pt x="642" y="53"/>
                      <a:pt x="641" y="53"/>
                    </a:cubicBezTo>
                    <a:cubicBezTo>
                      <a:pt x="641" y="53"/>
                      <a:pt x="639" y="51"/>
                      <a:pt x="639" y="51"/>
                    </a:cubicBezTo>
                    <a:cubicBezTo>
                      <a:pt x="638" y="51"/>
                      <a:pt x="638" y="53"/>
                      <a:pt x="637" y="53"/>
                    </a:cubicBezTo>
                    <a:cubicBezTo>
                      <a:pt x="637" y="53"/>
                      <a:pt x="636" y="51"/>
                      <a:pt x="635" y="52"/>
                    </a:cubicBezTo>
                    <a:cubicBezTo>
                      <a:pt x="634" y="52"/>
                      <a:pt x="634" y="54"/>
                      <a:pt x="633" y="54"/>
                    </a:cubicBezTo>
                    <a:cubicBezTo>
                      <a:pt x="634" y="55"/>
                      <a:pt x="635" y="55"/>
                      <a:pt x="636" y="56"/>
                    </a:cubicBezTo>
                    <a:cubicBezTo>
                      <a:pt x="636" y="56"/>
                      <a:pt x="634" y="57"/>
                      <a:pt x="634" y="58"/>
                    </a:cubicBezTo>
                    <a:cubicBezTo>
                      <a:pt x="633" y="58"/>
                      <a:pt x="632" y="59"/>
                      <a:pt x="632" y="60"/>
                    </a:cubicBezTo>
                    <a:cubicBezTo>
                      <a:pt x="632" y="60"/>
                      <a:pt x="634" y="61"/>
                      <a:pt x="634" y="62"/>
                    </a:cubicBezTo>
                    <a:cubicBezTo>
                      <a:pt x="634" y="62"/>
                      <a:pt x="633" y="64"/>
                      <a:pt x="633" y="64"/>
                    </a:cubicBezTo>
                    <a:cubicBezTo>
                      <a:pt x="632" y="65"/>
                      <a:pt x="631" y="65"/>
                      <a:pt x="631" y="66"/>
                    </a:cubicBezTo>
                    <a:cubicBezTo>
                      <a:pt x="631" y="66"/>
                      <a:pt x="629" y="65"/>
                      <a:pt x="629" y="64"/>
                    </a:cubicBezTo>
                    <a:cubicBezTo>
                      <a:pt x="629" y="64"/>
                      <a:pt x="631" y="63"/>
                      <a:pt x="630" y="62"/>
                    </a:cubicBezTo>
                    <a:cubicBezTo>
                      <a:pt x="630" y="62"/>
                      <a:pt x="628" y="61"/>
                      <a:pt x="628" y="61"/>
                    </a:cubicBezTo>
                    <a:cubicBezTo>
                      <a:pt x="628" y="60"/>
                      <a:pt x="626" y="60"/>
                      <a:pt x="626" y="59"/>
                    </a:cubicBezTo>
                    <a:cubicBezTo>
                      <a:pt x="626" y="58"/>
                      <a:pt x="628" y="57"/>
                      <a:pt x="628" y="57"/>
                    </a:cubicBezTo>
                    <a:cubicBezTo>
                      <a:pt x="628" y="56"/>
                      <a:pt x="629" y="55"/>
                      <a:pt x="629" y="54"/>
                    </a:cubicBezTo>
                    <a:cubicBezTo>
                      <a:pt x="629" y="54"/>
                      <a:pt x="627" y="53"/>
                      <a:pt x="627" y="53"/>
                    </a:cubicBezTo>
                    <a:cubicBezTo>
                      <a:pt x="627" y="52"/>
                      <a:pt x="629" y="51"/>
                      <a:pt x="629" y="50"/>
                    </a:cubicBezTo>
                    <a:cubicBezTo>
                      <a:pt x="629" y="50"/>
                      <a:pt x="627" y="49"/>
                      <a:pt x="627" y="49"/>
                    </a:cubicBezTo>
                    <a:cubicBezTo>
                      <a:pt x="626" y="48"/>
                      <a:pt x="625" y="48"/>
                      <a:pt x="624" y="47"/>
                    </a:cubicBezTo>
                    <a:cubicBezTo>
                      <a:pt x="624" y="48"/>
                      <a:pt x="623" y="49"/>
                      <a:pt x="623" y="49"/>
                    </a:cubicBezTo>
                    <a:cubicBezTo>
                      <a:pt x="623" y="50"/>
                      <a:pt x="625" y="51"/>
                      <a:pt x="625" y="51"/>
                    </a:cubicBezTo>
                    <a:cubicBezTo>
                      <a:pt x="625" y="52"/>
                      <a:pt x="624" y="53"/>
                      <a:pt x="623" y="53"/>
                    </a:cubicBezTo>
                    <a:cubicBezTo>
                      <a:pt x="623" y="54"/>
                      <a:pt x="622" y="55"/>
                      <a:pt x="621" y="55"/>
                    </a:cubicBezTo>
                    <a:cubicBezTo>
                      <a:pt x="621" y="56"/>
                      <a:pt x="624" y="57"/>
                      <a:pt x="624" y="57"/>
                    </a:cubicBezTo>
                    <a:cubicBezTo>
                      <a:pt x="624" y="58"/>
                      <a:pt x="622" y="59"/>
                      <a:pt x="622" y="59"/>
                    </a:cubicBezTo>
                    <a:cubicBezTo>
                      <a:pt x="622" y="60"/>
                      <a:pt x="621" y="61"/>
                      <a:pt x="620" y="62"/>
                    </a:cubicBezTo>
                    <a:cubicBezTo>
                      <a:pt x="620" y="62"/>
                      <a:pt x="618" y="60"/>
                      <a:pt x="618" y="60"/>
                    </a:cubicBezTo>
                    <a:cubicBezTo>
                      <a:pt x="618" y="60"/>
                      <a:pt x="620" y="58"/>
                      <a:pt x="620" y="58"/>
                    </a:cubicBezTo>
                    <a:cubicBezTo>
                      <a:pt x="619" y="57"/>
                      <a:pt x="618" y="56"/>
                      <a:pt x="618" y="56"/>
                    </a:cubicBezTo>
                    <a:cubicBezTo>
                      <a:pt x="617" y="56"/>
                      <a:pt x="616" y="54"/>
                      <a:pt x="615" y="54"/>
                    </a:cubicBezTo>
                    <a:cubicBezTo>
                      <a:pt x="615" y="54"/>
                      <a:pt x="614" y="56"/>
                      <a:pt x="614" y="57"/>
                    </a:cubicBezTo>
                    <a:cubicBezTo>
                      <a:pt x="613" y="57"/>
                      <a:pt x="612" y="58"/>
                      <a:pt x="612" y="59"/>
                    </a:cubicBezTo>
                    <a:cubicBezTo>
                      <a:pt x="612" y="59"/>
                      <a:pt x="614" y="60"/>
                      <a:pt x="614" y="60"/>
                    </a:cubicBezTo>
                    <a:cubicBezTo>
                      <a:pt x="614" y="61"/>
                      <a:pt x="616" y="62"/>
                      <a:pt x="616" y="62"/>
                    </a:cubicBezTo>
                    <a:cubicBezTo>
                      <a:pt x="616" y="62"/>
                      <a:pt x="615" y="64"/>
                      <a:pt x="615" y="64"/>
                    </a:cubicBezTo>
                    <a:cubicBezTo>
                      <a:pt x="614" y="64"/>
                      <a:pt x="613" y="62"/>
                      <a:pt x="612" y="63"/>
                    </a:cubicBezTo>
                    <a:cubicBezTo>
                      <a:pt x="612" y="63"/>
                      <a:pt x="611" y="65"/>
                      <a:pt x="611" y="65"/>
                    </a:cubicBezTo>
                    <a:cubicBezTo>
                      <a:pt x="610" y="64"/>
                      <a:pt x="609" y="64"/>
                      <a:pt x="609" y="63"/>
                    </a:cubicBezTo>
                    <a:cubicBezTo>
                      <a:pt x="608" y="63"/>
                      <a:pt x="606" y="62"/>
                      <a:pt x="606" y="62"/>
                    </a:cubicBezTo>
                    <a:cubicBezTo>
                      <a:pt x="606" y="61"/>
                      <a:pt x="608" y="60"/>
                      <a:pt x="608" y="59"/>
                    </a:cubicBezTo>
                    <a:cubicBezTo>
                      <a:pt x="608" y="59"/>
                      <a:pt x="606" y="58"/>
                      <a:pt x="606" y="58"/>
                    </a:cubicBezTo>
                    <a:cubicBezTo>
                      <a:pt x="606" y="57"/>
                      <a:pt x="608" y="56"/>
                      <a:pt x="607" y="55"/>
                    </a:cubicBezTo>
                    <a:cubicBezTo>
                      <a:pt x="607" y="55"/>
                      <a:pt x="605" y="54"/>
                      <a:pt x="605" y="54"/>
                    </a:cubicBezTo>
                    <a:cubicBezTo>
                      <a:pt x="605" y="53"/>
                      <a:pt x="607" y="52"/>
                      <a:pt x="607" y="51"/>
                    </a:cubicBezTo>
                    <a:cubicBezTo>
                      <a:pt x="607" y="51"/>
                      <a:pt x="609" y="49"/>
                      <a:pt x="609" y="49"/>
                    </a:cubicBezTo>
                    <a:cubicBezTo>
                      <a:pt x="609" y="49"/>
                      <a:pt x="606" y="48"/>
                      <a:pt x="606" y="47"/>
                    </a:cubicBezTo>
                    <a:cubicBezTo>
                      <a:pt x="607" y="47"/>
                      <a:pt x="608" y="46"/>
                      <a:pt x="608" y="45"/>
                    </a:cubicBezTo>
                    <a:cubicBezTo>
                      <a:pt x="609" y="44"/>
                      <a:pt x="609" y="44"/>
                      <a:pt x="610" y="43"/>
                    </a:cubicBezTo>
                    <a:cubicBezTo>
                      <a:pt x="609" y="43"/>
                      <a:pt x="608" y="41"/>
                      <a:pt x="608" y="41"/>
                    </a:cubicBezTo>
                    <a:cubicBezTo>
                      <a:pt x="607" y="41"/>
                      <a:pt x="607" y="43"/>
                      <a:pt x="606" y="44"/>
                    </a:cubicBezTo>
                    <a:cubicBezTo>
                      <a:pt x="605" y="44"/>
                      <a:pt x="604" y="42"/>
                      <a:pt x="604" y="42"/>
                    </a:cubicBezTo>
                    <a:cubicBezTo>
                      <a:pt x="603" y="42"/>
                      <a:pt x="602" y="44"/>
                      <a:pt x="602" y="44"/>
                    </a:cubicBezTo>
                    <a:cubicBezTo>
                      <a:pt x="602" y="44"/>
                      <a:pt x="604" y="46"/>
                      <a:pt x="604" y="46"/>
                    </a:cubicBezTo>
                    <a:cubicBezTo>
                      <a:pt x="604" y="46"/>
                      <a:pt x="603" y="48"/>
                      <a:pt x="602" y="48"/>
                    </a:cubicBezTo>
                    <a:cubicBezTo>
                      <a:pt x="602" y="49"/>
                      <a:pt x="601" y="50"/>
                      <a:pt x="601" y="50"/>
                    </a:cubicBezTo>
                    <a:cubicBezTo>
                      <a:pt x="600" y="51"/>
                      <a:pt x="600" y="52"/>
                      <a:pt x="599" y="52"/>
                    </a:cubicBezTo>
                    <a:cubicBezTo>
                      <a:pt x="599" y="53"/>
                      <a:pt x="597" y="51"/>
                      <a:pt x="597" y="51"/>
                    </a:cubicBezTo>
                    <a:cubicBezTo>
                      <a:pt x="596" y="51"/>
                      <a:pt x="596" y="53"/>
                      <a:pt x="595" y="53"/>
                    </a:cubicBezTo>
                    <a:cubicBezTo>
                      <a:pt x="594" y="53"/>
                      <a:pt x="594" y="55"/>
                      <a:pt x="593" y="55"/>
                    </a:cubicBezTo>
                    <a:cubicBezTo>
                      <a:pt x="593" y="55"/>
                      <a:pt x="591" y="53"/>
                      <a:pt x="591" y="54"/>
                    </a:cubicBezTo>
                    <a:cubicBezTo>
                      <a:pt x="591" y="54"/>
                      <a:pt x="590" y="55"/>
                      <a:pt x="589" y="56"/>
                    </a:cubicBezTo>
                    <a:cubicBezTo>
                      <a:pt x="589" y="56"/>
                      <a:pt x="588" y="57"/>
                      <a:pt x="588" y="58"/>
                    </a:cubicBezTo>
                    <a:cubicBezTo>
                      <a:pt x="587" y="59"/>
                      <a:pt x="587" y="59"/>
                      <a:pt x="586" y="60"/>
                    </a:cubicBezTo>
                    <a:cubicBezTo>
                      <a:pt x="586" y="61"/>
                      <a:pt x="585" y="62"/>
                      <a:pt x="584" y="62"/>
                    </a:cubicBezTo>
                    <a:cubicBezTo>
                      <a:pt x="584" y="62"/>
                      <a:pt x="586" y="64"/>
                      <a:pt x="587" y="64"/>
                    </a:cubicBezTo>
                    <a:cubicBezTo>
                      <a:pt x="587" y="64"/>
                      <a:pt x="588" y="62"/>
                      <a:pt x="588" y="62"/>
                    </a:cubicBezTo>
                    <a:cubicBezTo>
                      <a:pt x="588" y="62"/>
                      <a:pt x="590" y="63"/>
                      <a:pt x="591" y="64"/>
                    </a:cubicBezTo>
                    <a:cubicBezTo>
                      <a:pt x="591" y="64"/>
                      <a:pt x="589" y="66"/>
                      <a:pt x="589" y="66"/>
                    </a:cubicBezTo>
                    <a:cubicBezTo>
                      <a:pt x="589" y="66"/>
                      <a:pt x="587" y="64"/>
                      <a:pt x="587" y="64"/>
                    </a:cubicBezTo>
                    <a:cubicBezTo>
                      <a:pt x="586" y="64"/>
                      <a:pt x="586" y="66"/>
                      <a:pt x="585" y="66"/>
                    </a:cubicBezTo>
                    <a:cubicBezTo>
                      <a:pt x="584" y="66"/>
                      <a:pt x="583" y="65"/>
                      <a:pt x="583" y="65"/>
                    </a:cubicBezTo>
                    <a:cubicBezTo>
                      <a:pt x="582" y="64"/>
                      <a:pt x="580" y="63"/>
                      <a:pt x="580" y="63"/>
                    </a:cubicBezTo>
                    <a:cubicBezTo>
                      <a:pt x="580" y="63"/>
                      <a:pt x="582" y="61"/>
                      <a:pt x="582" y="61"/>
                    </a:cubicBezTo>
                    <a:cubicBezTo>
                      <a:pt x="582" y="61"/>
                      <a:pt x="584" y="59"/>
                      <a:pt x="584" y="59"/>
                    </a:cubicBezTo>
                    <a:cubicBezTo>
                      <a:pt x="584" y="58"/>
                      <a:pt x="582" y="57"/>
                      <a:pt x="582" y="57"/>
                    </a:cubicBezTo>
                    <a:cubicBezTo>
                      <a:pt x="581" y="57"/>
                      <a:pt x="580" y="59"/>
                      <a:pt x="580" y="59"/>
                    </a:cubicBezTo>
                    <a:cubicBezTo>
                      <a:pt x="579" y="59"/>
                      <a:pt x="578" y="58"/>
                      <a:pt x="578" y="57"/>
                    </a:cubicBezTo>
                    <a:cubicBezTo>
                      <a:pt x="577" y="57"/>
                      <a:pt x="576" y="56"/>
                      <a:pt x="575" y="56"/>
                    </a:cubicBezTo>
                    <a:cubicBezTo>
                      <a:pt x="575" y="55"/>
                      <a:pt x="577" y="54"/>
                      <a:pt x="577" y="53"/>
                    </a:cubicBezTo>
                    <a:cubicBezTo>
                      <a:pt x="577" y="53"/>
                      <a:pt x="579" y="51"/>
                      <a:pt x="579" y="51"/>
                    </a:cubicBezTo>
                    <a:cubicBezTo>
                      <a:pt x="579" y="50"/>
                      <a:pt x="577" y="50"/>
                      <a:pt x="577" y="49"/>
                    </a:cubicBezTo>
                    <a:cubicBezTo>
                      <a:pt x="576" y="49"/>
                      <a:pt x="575" y="48"/>
                      <a:pt x="574" y="48"/>
                    </a:cubicBezTo>
                    <a:cubicBezTo>
                      <a:pt x="573" y="49"/>
                      <a:pt x="572" y="51"/>
                      <a:pt x="571" y="52"/>
                    </a:cubicBezTo>
                    <a:cubicBezTo>
                      <a:pt x="570" y="54"/>
                      <a:pt x="569" y="55"/>
                      <a:pt x="568" y="57"/>
                    </a:cubicBezTo>
                    <a:cubicBezTo>
                      <a:pt x="566" y="58"/>
                      <a:pt x="565" y="60"/>
                      <a:pt x="564" y="61"/>
                    </a:cubicBezTo>
                    <a:cubicBezTo>
                      <a:pt x="564" y="62"/>
                      <a:pt x="563" y="63"/>
                      <a:pt x="562" y="63"/>
                    </a:cubicBezTo>
                    <a:cubicBezTo>
                      <a:pt x="562" y="64"/>
                      <a:pt x="561" y="65"/>
                      <a:pt x="561" y="66"/>
                    </a:cubicBezTo>
                    <a:cubicBezTo>
                      <a:pt x="561" y="66"/>
                      <a:pt x="559" y="64"/>
                      <a:pt x="559" y="64"/>
                    </a:cubicBezTo>
                    <a:cubicBezTo>
                      <a:pt x="558" y="63"/>
                      <a:pt x="560" y="62"/>
                      <a:pt x="560" y="62"/>
                    </a:cubicBezTo>
                    <a:cubicBezTo>
                      <a:pt x="559" y="61"/>
                      <a:pt x="559" y="60"/>
                      <a:pt x="558" y="60"/>
                    </a:cubicBezTo>
                    <a:cubicBezTo>
                      <a:pt x="557" y="60"/>
                      <a:pt x="556" y="58"/>
                      <a:pt x="556" y="58"/>
                    </a:cubicBezTo>
                    <a:cubicBezTo>
                      <a:pt x="555" y="58"/>
                      <a:pt x="555" y="61"/>
                      <a:pt x="554" y="60"/>
                    </a:cubicBezTo>
                    <a:cubicBezTo>
                      <a:pt x="553" y="60"/>
                      <a:pt x="553" y="59"/>
                      <a:pt x="552" y="59"/>
                    </a:cubicBezTo>
                    <a:cubicBezTo>
                      <a:pt x="551" y="59"/>
                      <a:pt x="551" y="61"/>
                      <a:pt x="550" y="61"/>
                    </a:cubicBezTo>
                    <a:cubicBezTo>
                      <a:pt x="550" y="61"/>
                      <a:pt x="548" y="60"/>
                      <a:pt x="548" y="59"/>
                    </a:cubicBezTo>
                    <a:cubicBezTo>
                      <a:pt x="547" y="59"/>
                      <a:pt x="546" y="58"/>
                      <a:pt x="546" y="58"/>
                    </a:cubicBezTo>
                    <a:cubicBezTo>
                      <a:pt x="546" y="58"/>
                      <a:pt x="547" y="56"/>
                      <a:pt x="547" y="55"/>
                    </a:cubicBezTo>
                    <a:cubicBezTo>
                      <a:pt x="548" y="55"/>
                      <a:pt x="549" y="54"/>
                      <a:pt x="549" y="53"/>
                    </a:cubicBezTo>
                    <a:cubicBezTo>
                      <a:pt x="549" y="53"/>
                      <a:pt x="547" y="51"/>
                      <a:pt x="547" y="51"/>
                    </a:cubicBezTo>
                    <a:cubicBezTo>
                      <a:pt x="546" y="51"/>
                      <a:pt x="546" y="54"/>
                      <a:pt x="545" y="54"/>
                    </a:cubicBezTo>
                    <a:cubicBezTo>
                      <a:pt x="544" y="54"/>
                      <a:pt x="544" y="52"/>
                      <a:pt x="543" y="52"/>
                    </a:cubicBezTo>
                    <a:cubicBezTo>
                      <a:pt x="541" y="51"/>
                      <a:pt x="540" y="50"/>
                      <a:pt x="538" y="49"/>
                    </a:cubicBezTo>
                    <a:cubicBezTo>
                      <a:pt x="538" y="49"/>
                      <a:pt x="537" y="50"/>
                      <a:pt x="537" y="51"/>
                    </a:cubicBezTo>
                    <a:cubicBezTo>
                      <a:pt x="537" y="51"/>
                      <a:pt x="539" y="52"/>
                      <a:pt x="539" y="53"/>
                    </a:cubicBezTo>
                    <a:cubicBezTo>
                      <a:pt x="539" y="53"/>
                      <a:pt x="541" y="54"/>
                      <a:pt x="541" y="54"/>
                    </a:cubicBezTo>
                    <a:cubicBezTo>
                      <a:pt x="541" y="55"/>
                      <a:pt x="540" y="56"/>
                      <a:pt x="539" y="56"/>
                    </a:cubicBezTo>
                    <a:cubicBezTo>
                      <a:pt x="540" y="57"/>
                      <a:pt x="541" y="58"/>
                      <a:pt x="542" y="58"/>
                    </a:cubicBezTo>
                    <a:cubicBezTo>
                      <a:pt x="542" y="58"/>
                      <a:pt x="540" y="60"/>
                      <a:pt x="540" y="60"/>
                    </a:cubicBezTo>
                    <a:cubicBezTo>
                      <a:pt x="540" y="60"/>
                      <a:pt x="538" y="59"/>
                      <a:pt x="538" y="59"/>
                    </a:cubicBezTo>
                    <a:cubicBezTo>
                      <a:pt x="537" y="58"/>
                      <a:pt x="536" y="57"/>
                      <a:pt x="536" y="57"/>
                    </a:cubicBezTo>
                    <a:cubicBezTo>
                      <a:pt x="535" y="56"/>
                      <a:pt x="534" y="56"/>
                      <a:pt x="533" y="55"/>
                    </a:cubicBezTo>
                    <a:cubicBezTo>
                      <a:pt x="533" y="55"/>
                      <a:pt x="531" y="53"/>
                      <a:pt x="531" y="54"/>
                    </a:cubicBezTo>
                    <a:cubicBezTo>
                      <a:pt x="531" y="54"/>
                      <a:pt x="529" y="56"/>
                      <a:pt x="529" y="56"/>
                    </a:cubicBezTo>
                    <a:cubicBezTo>
                      <a:pt x="529" y="56"/>
                      <a:pt x="532" y="57"/>
                      <a:pt x="532" y="57"/>
                    </a:cubicBezTo>
                    <a:cubicBezTo>
                      <a:pt x="532" y="58"/>
                      <a:pt x="530" y="59"/>
                      <a:pt x="530" y="60"/>
                    </a:cubicBezTo>
                    <a:cubicBezTo>
                      <a:pt x="530" y="60"/>
                      <a:pt x="529" y="61"/>
                      <a:pt x="528" y="62"/>
                    </a:cubicBezTo>
                    <a:cubicBezTo>
                      <a:pt x="528" y="63"/>
                      <a:pt x="527" y="63"/>
                      <a:pt x="526" y="64"/>
                    </a:cubicBezTo>
                    <a:cubicBezTo>
                      <a:pt x="526" y="64"/>
                      <a:pt x="525" y="66"/>
                      <a:pt x="525" y="66"/>
                    </a:cubicBezTo>
                    <a:cubicBezTo>
                      <a:pt x="525" y="66"/>
                      <a:pt x="523" y="65"/>
                      <a:pt x="523" y="65"/>
                    </a:cubicBezTo>
                    <a:cubicBezTo>
                      <a:pt x="522" y="64"/>
                      <a:pt x="524" y="63"/>
                      <a:pt x="524" y="62"/>
                    </a:cubicBezTo>
                    <a:cubicBezTo>
                      <a:pt x="524" y="62"/>
                      <a:pt x="526" y="61"/>
                      <a:pt x="526" y="60"/>
                    </a:cubicBezTo>
                    <a:cubicBezTo>
                      <a:pt x="526" y="60"/>
                      <a:pt x="524" y="59"/>
                      <a:pt x="524" y="59"/>
                    </a:cubicBezTo>
                    <a:cubicBezTo>
                      <a:pt x="523" y="58"/>
                      <a:pt x="522" y="57"/>
                      <a:pt x="522" y="57"/>
                    </a:cubicBezTo>
                    <a:cubicBezTo>
                      <a:pt x="521" y="57"/>
                      <a:pt x="520" y="59"/>
                      <a:pt x="520" y="59"/>
                    </a:cubicBezTo>
                    <a:cubicBezTo>
                      <a:pt x="519" y="60"/>
                      <a:pt x="519" y="61"/>
                      <a:pt x="518" y="61"/>
                    </a:cubicBezTo>
                    <a:cubicBezTo>
                      <a:pt x="517" y="63"/>
                      <a:pt x="516" y="64"/>
                      <a:pt x="515" y="66"/>
                    </a:cubicBezTo>
                    <a:cubicBezTo>
                      <a:pt x="513" y="65"/>
                      <a:pt x="512" y="64"/>
                      <a:pt x="510" y="62"/>
                    </a:cubicBezTo>
                    <a:cubicBezTo>
                      <a:pt x="511" y="61"/>
                      <a:pt x="512" y="59"/>
                      <a:pt x="514" y="58"/>
                    </a:cubicBezTo>
                    <a:cubicBezTo>
                      <a:pt x="515" y="56"/>
                      <a:pt x="516" y="55"/>
                      <a:pt x="517" y="53"/>
                    </a:cubicBezTo>
                    <a:cubicBezTo>
                      <a:pt x="516" y="53"/>
                      <a:pt x="515" y="52"/>
                      <a:pt x="515" y="52"/>
                    </a:cubicBezTo>
                    <a:cubicBezTo>
                      <a:pt x="514" y="52"/>
                      <a:pt x="514" y="54"/>
                      <a:pt x="513" y="54"/>
                    </a:cubicBezTo>
                    <a:cubicBezTo>
                      <a:pt x="512" y="54"/>
                      <a:pt x="512" y="52"/>
                      <a:pt x="511" y="52"/>
                    </a:cubicBezTo>
                    <a:cubicBezTo>
                      <a:pt x="510" y="52"/>
                      <a:pt x="510" y="54"/>
                      <a:pt x="509" y="54"/>
                    </a:cubicBezTo>
                    <a:cubicBezTo>
                      <a:pt x="509" y="55"/>
                      <a:pt x="508" y="53"/>
                      <a:pt x="507" y="53"/>
                    </a:cubicBezTo>
                    <a:cubicBezTo>
                      <a:pt x="506" y="53"/>
                      <a:pt x="506" y="55"/>
                      <a:pt x="505" y="55"/>
                    </a:cubicBezTo>
                    <a:cubicBezTo>
                      <a:pt x="505" y="55"/>
                      <a:pt x="503" y="53"/>
                      <a:pt x="503" y="53"/>
                    </a:cubicBezTo>
                    <a:cubicBezTo>
                      <a:pt x="502" y="54"/>
                      <a:pt x="502" y="55"/>
                      <a:pt x="501" y="56"/>
                    </a:cubicBezTo>
                    <a:cubicBezTo>
                      <a:pt x="501" y="56"/>
                      <a:pt x="500" y="57"/>
                      <a:pt x="500" y="58"/>
                    </a:cubicBezTo>
                    <a:cubicBezTo>
                      <a:pt x="499" y="57"/>
                      <a:pt x="498" y="57"/>
                      <a:pt x="497" y="56"/>
                    </a:cubicBezTo>
                    <a:cubicBezTo>
                      <a:pt x="497" y="56"/>
                      <a:pt x="495" y="55"/>
                      <a:pt x="495" y="54"/>
                    </a:cubicBezTo>
                    <a:cubicBezTo>
                      <a:pt x="495" y="54"/>
                      <a:pt x="497" y="53"/>
                      <a:pt x="497" y="52"/>
                    </a:cubicBezTo>
                    <a:cubicBezTo>
                      <a:pt x="497" y="52"/>
                      <a:pt x="495" y="51"/>
                      <a:pt x="495" y="50"/>
                    </a:cubicBezTo>
                    <a:cubicBezTo>
                      <a:pt x="495" y="50"/>
                      <a:pt x="496" y="49"/>
                      <a:pt x="496" y="48"/>
                    </a:cubicBezTo>
                    <a:cubicBezTo>
                      <a:pt x="496" y="47"/>
                      <a:pt x="494" y="47"/>
                      <a:pt x="494" y="47"/>
                    </a:cubicBezTo>
                    <a:cubicBezTo>
                      <a:pt x="493" y="48"/>
                      <a:pt x="492" y="49"/>
                      <a:pt x="491" y="51"/>
                    </a:cubicBezTo>
                    <a:cubicBezTo>
                      <a:pt x="491" y="52"/>
                      <a:pt x="492" y="52"/>
                      <a:pt x="493" y="53"/>
                    </a:cubicBezTo>
                    <a:cubicBezTo>
                      <a:pt x="493" y="53"/>
                      <a:pt x="495" y="54"/>
                      <a:pt x="495" y="54"/>
                    </a:cubicBezTo>
                    <a:cubicBezTo>
                      <a:pt x="495" y="55"/>
                      <a:pt x="493" y="56"/>
                      <a:pt x="493" y="57"/>
                    </a:cubicBezTo>
                    <a:cubicBezTo>
                      <a:pt x="493" y="57"/>
                      <a:pt x="496" y="58"/>
                      <a:pt x="496" y="58"/>
                    </a:cubicBezTo>
                    <a:cubicBezTo>
                      <a:pt x="496" y="59"/>
                      <a:pt x="494" y="61"/>
                      <a:pt x="494" y="61"/>
                    </a:cubicBezTo>
                    <a:cubicBezTo>
                      <a:pt x="493" y="61"/>
                      <a:pt x="492" y="59"/>
                      <a:pt x="492" y="59"/>
                    </a:cubicBezTo>
                    <a:cubicBezTo>
                      <a:pt x="492" y="58"/>
                      <a:pt x="490" y="58"/>
                      <a:pt x="489" y="57"/>
                    </a:cubicBezTo>
                    <a:cubicBezTo>
                      <a:pt x="489" y="57"/>
                      <a:pt x="491" y="55"/>
                      <a:pt x="491" y="55"/>
                    </a:cubicBezTo>
                    <a:cubicBezTo>
                      <a:pt x="491" y="54"/>
                      <a:pt x="490" y="54"/>
                      <a:pt x="489" y="53"/>
                    </a:cubicBezTo>
                    <a:cubicBezTo>
                      <a:pt x="489" y="53"/>
                      <a:pt x="487" y="51"/>
                      <a:pt x="487" y="52"/>
                    </a:cubicBezTo>
                    <a:cubicBezTo>
                      <a:pt x="486" y="52"/>
                      <a:pt x="485" y="54"/>
                      <a:pt x="485" y="54"/>
                    </a:cubicBezTo>
                    <a:cubicBezTo>
                      <a:pt x="484" y="54"/>
                      <a:pt x="483" y="52"/>
                      <a:pt x="483" y="52"/>
                    </a:cubicBezTo>
                    <a:cubicBezTo>
                      <a:pt x="482" y="52"/>
                      <a:pt x="481" y="51"/>
                      <a:pt x="481" y="50"/>
                    </a:cubicBezTo>
                    <a:cubicBezTo>
                      <a:pt x="481" y="50"/>
                      <a:pt x="482" y="48"/>
                      <a:pt x="482" y="48"/>
                    </a:cubicBezTo>
                    <a:cubicBezTo>
                      <a:pt x="483" y="47"/>
                      <a:pt x="483" y="47"/>
                      <a:pt x="484" y="46"/>
                    </a:cubicBezTo>
                    <a:cubicBezTo>
                      <a:pt x="484" y="45"/>
                      <a:pt x="486" y="44"/>
                      <a:pt x="486" y="44"/>
                    </a:cubicBezTo>
                    <a:cubicBezTo>
                      <a:pt x="486" y="43"/>
                      <a:pt x="484" y="42"/>
                      <a:pt x="483" y="42"/>
                    </a:cubicBezTo>
                    <a:cubicBezTo>
                      <a:pt x="483" y="43"/>
                      <a:pt x="482" y="43"/>
                      <a:pt x="482" y="44"/>
                    </a:cubicBezTo>
                    <a:cubicBezTo>
                      <a:pt x="481" y="44"/>
                      <a:pt x="480" y="46"/>
                      <a:pt x="480" y="46"/>
                    </a:cubicBezTo>
                    <a:cubicBezTo>
                      <a:pt x="480" y="46"/>
                      <a:pt x="478" y="45"/>
                      <a:pt x="478" y="45"/>
                    </a:cubicBezTo>
                    <a:cubicBezTo>
                      <a:pt x="478" y="45"/>
                      <a:pt x="476" y="43"/>
                      <a:pt x="476" y="43"/>
                    </a:cubicBezTo>
                    <a:cubicBezTo>
                      <a:pt x="475" y="43"/>
                      <a:pt x="474" y="45"/>
                      <a:pt x="474" y="45"/>
                    </a:cubicBezTo>
                    <a:cubicBezTo>
                      <a:pt x="473" y="46"/>
                      <a:pt x="473" y="47"/>
                      <a:pt x="472" y="47"/>
                    </a:cubicBezTo>
                    <a:cubicBezTo>
                      <a:pt x="472" y="48"/>
                      <a:pt x="471" y="49"/>
                      <a:pt x="470" y="50"/>
                    </a:cubicBezTo>
                    <a:cubicBezTo>
                      <a:pt x="470" y="50"/>
                      <a:pt x="473" y="51"/>
                      <a:pt x="473" y="51"/>
                    </a:cubicBezTo>
                    <a:cubicBezTo>
                      <a:pt x="473" y="52"/>
                      <a:pt x="471" y="53"/>
                      <a:pt x="471" y="54"/>
                    </a:cubicBezTo>
                    <a:cubicBezTo>
                      <a:pt x="470" y="54"/>
                      <a:pt x="470" y="55"/>
                      <a:pt x="469" y="56"/>
                    </a:cubicBezTo>
                    <a:cubicBezTo>
                      <a:pt x="469" y="57"/>
                      <a:pt x="468" y="57"/>
                      <a:pt x="468" y="58"/>
                    </a:cubicBezTo>
                    <a:cubicBezTo>
                      <a:pt x="467" y="58"/>
                      <a:pt x="466" y="60"/>
                      <a:pt x="466" y="60"/>
                    </a:cubicBezTo>
                    <a:cubicBezTo>
                      <a:pt x="466" y="60"/>
                      <a:pt x="464" y="59"/>
                      <a:pt x="464" y="59"/>
                    </a:cubicBezTo>
                    <a:cubicBezTo>
                      <a:pt x="464" y="58"/>
                      <a:pt x="466" y="57"/>
                      <a:pt x="465" y="56"/>
                    </a:cubicBezTo>
                    <a:cubicBezTo>
                      <a:pt x="465" y="56"/>
                      <a:pt x="463" y="55"/>
                      <a:pt x="463" y="55"/>
                    </a:cubicBezTo>
                    <a:cubicBezTo>
                      <a:pt x="464" y="54"/>
                      <a:pt x="464" y="53"/>
                      <a:pt x="465" y="52"/>
                    </a:cubicBezTo>
                    <a:cubicBezTo>
                      <a:pt x="465" y="52"/>
                      <a:pt x="466" y="51"/>
                      <a:pt x="467" y="50"/>
                    </a:cubicBezTo>
                    <a:cubicBezTo>
                      <a:pt x="467" y="50"/>
                      <a:pt x="468" y="48"/>
                      <a:pt x="468" y="48"/>
                    </a:cubicBezTo>
                    <a:cubicBezTo>
                      <a:pt x="468" y="48"/>
                      <a:pt x="466" y="47"/>
                      <a:pt x="466" y="46"/>
                    </a:cubicBezTo>
                    <a:cubicBezTo>
                      <a:pt x="465" y="46"/>
                      <a:pt x="464" y="45"/>
                      <a:pt x="464" y="45"/>
                    </a:cubicBezTo>
                    <a:cubicBezTo>
                      <a:pt x="464" y="45"/>
                      <a:pt x="462" y="46"/>
                      <a:pt x="462" y="47"/>
                    </a:cubicBezTo>
                    <a:cubicBezTo>
                      <a:pt x="462" y="47"/>
                      <a:pt x="464" y="48"/>
                      <a:pt x="464" y="49"/>
                    </a:cubicBezTo>
                    <a:cubicBezTo>
                      <a:pt x="464" y="49"/>
                      <a:pt x="463" y="51"/>
                      <a:pt x="463" y="51"/>
                    </a:cubicBezTo>
                    <a:cubicBezTo>
                      <a:pt x="462" y="51"/>
                      <a:pt x="460" y="49"/>
                      <a:pt x="460" y="49"/>
                    </a:cubicBezTo>
                    <a:cubicBezTo>
                      <a:pt x="460" y="49"/>
                      <a:pt x="459" y="51"/>
                      <a:pt x="459" y="51"/>
                    </a:cubicBezTo>
                    <a:cubicBezTo>
                      <a:pt x="459" y="52"/>
                      <a:pt x="461" y="52"/>
                      <a:pt x="461" y="53"/>
                    </a:cubicBezTo>
                    <a:cubicBezTo>
                      <a:pt x="461" y="54"/>
                      <a:pt x="459" y="54"/>
                      <a:pt x="459" y="55"/>
                    </a:cubicBezTo>
                    <a:cubicBezTo>
                      <a:pt x="458" y="57"/>
                      <a:pt x="457" y="58"/>
                      <a:pt x="456" y="60"/>
                    </a:cubicBezTo>
                    <a:cubicBezTo>
                      <a:pt x="455" y="60"/>
                      <a:pt x="454" y="62"/>
                      <a:pt x="454" y="62"/>
                    </a:cubicBezTo>
                    <a:cubicBezTo>
                      <a:pt x="454" y="62"/>
                      <a:pt x="452" y="60"/>
                      <a:pt x="452" y="60"/>
                    </a:cubicBezTo>
                    <a:cubicBezTo>
                      <a:pt x="452" y="60"/>
                      <a:pt x="453" y="58"/>
                      <a:pt x="454" y="58"/>
                    </a:cubicBezTo>
                    <a:cubicBezTo>
                      <a:pt x="454" y="57"/>
                      <a:pt x="455" y="56"/>
                      <a:pt x="455" y="56"/>
                    </a:cubicBezTo>
                    <a:cubicBezTo>
                      <a:pt x="456" y="55"/>
                      <a:pt x="456" y="54"/>
                      <a:pt x="457" y="53"/>
                    </a:cubicBezTo>
                    <a:cubicBezTo>
                      <a:pt x="456" y="53"/>
                      <a:pt x="455" y="52"/>
                      <a:pt x="455" y="52"/>
                    </a:cubicBezTo>
                    <a:cubicBezTo>
                      <a:pt x="454" y="52"/>
                      <a:pt x="453" y="50"/>
                      <a:pt x="452" y="50"/>
                    </a:cubicBezTo>
                    <a:cubicBezTo>
                      <a:pt x="452" y="50"/>
                      <a:pt x="454" y="48"/>
                      <a:pt x="454" y="48"/>
                    </a:cubicBezTo>
                    <a:cubicBezTo>
                      <a:pt x="455" y="47"/>
                      <a:pt x="455" y="46"/>
                      <a:pt x="456" y="46"/>
                    </a:cubicBezTo>
                    <a:cubicBezTo>
                      <a:pt x="456" y="45"/>
                      <a:pt x="457" y="44"/>
                      <a:pt x="458" y="43"/>
                    </a:cubicBezTo>
                    <a:cubicBezTo>
                      <a:pt x="458" y="43"/>
                      <a:pt x="455" y="42"/>
                      <a:pt x="455" y="42"/>
                    </a:cubicBezTo>
                    <a:cubicBezTo>
                      <a:pt x="455" y="41"/>
                      <a:pt x="457" y="40"/>
                      <a:pt x="457" y="39"/>
                    </a:cubicBezTo>
                    <a:cubicBezTo>
                      <a:pt x="457" y="39"/>
                      <a:pt x="455" y="38"/>
                      <a:pt x="455" y="38"/>
                    </a:cubicBezTo>
                    <a:cubicBezTo>
                      <a:pt x="455" y="38"/>
                      <a:pt x="453" y="39"/>
                      <a:pt x="453" y="40"/>
                    </a:cubicBezTo>
                    <a:cubicBezTo>
                      <a:pt x="453" y="41"/>
                      <a:pt x="455" y="41"/>
                      <a:pt x="455" y="42"/>
                    </a:cubicBezTo>
                    <a:cubicBezTo>
                      <a:pt x="455" y="42"/>
                      <a:pt x="454" y="43"/>
                      <a:pt x="454" y="44"/>
                    </a:cubicBezTo>
                    <a:cubicBezTo>
                      <a:pt x="453" y="45"/>
                      <a:pt x="453" y="45"/>
                      <a:pt x="452" y="46"/>
                    </a:cubicBezTo>
                    <a:cubicBezTo>
                      <a:pt x="452" y="46"/>
                      <a:pt x="451" y="48"/>
                      <a:pt x="450" y="48"/>
                    </a:cubicBezTo>
                    <a:cubicBezTo>
                      <a:pt x="450" y="48"/>
                      <a:pt x="448" y="47"/>
                      <a:pt x="448" y="47"/>
                    </a:cubicBezTo>
                    <a:cubicBezTo>
                      <a:pt x="448" y="47"/>
                      <a:pt x="446" y="49"/>
                      <a:pt x="446" y="49"/>
                    </a:cubicBezTo>
                    <a:cubicBezTo>
                      <a:pt x="446" y="49"/>
                      <a:pt x="449" y="50"/>
                      <a:pt x="449" y="51"/>
                    </a:cubicBezTo>
                    <a:cubicBezTo>
                      <a:pt x="448" y="51"/>
                      <a:pt x="447" y="52"/>
                      <a:pt x="447" y="53"/>
                    </a:cubicBezTo>
                    <a:cubicBezTo>
                      <a:pt x="447" y="53"/>
                      <a:pt x="445" y="55"/>
                      <a:pt x="445" y="55"/>
                    </a:cubicBezTo>
                    <a:cubicBezTo>
                      <a:pt x="445" y="55"/>
                      <a:pt x="443" y="53"/>
                      <a:pt x="443" y="53"/>
                    </a:cubicBezTo>
                    <a:cubicBezTo>
                      <a:pt x="443" y="54"/>
                      <a:pt x="441" y="55"/>
                      <a:pt x="441" y="56"/>
                    </a:cubicBezTo>
                    <a:cubicBezTo>
                      <a:pt x="441" y="56"/>
                      <a:pt x="443" y="57"/>
                      <a:pt x="443" y="57"/>
                    </a:cubicBezTo>
                    <a:cubicBezTo>
                      <a:pt x="444" y="58"/>
                      <a:pt x="442" y="59"/>
                      <a:pt x="442" y="60"/>
                    </a:cubicBezTo>
                    <a:cubicBezTo>
                      <a:pt x="442" y="60"/>
                      <a:pt x="444" y="61"/>
                      <a:pt x="444" y="61"/>
                    </a:cubicBezTo>
                    <a:cubicBezTo>
                      <a:pt x="444" y="62"/>
                      <a:pt x="443" y="63"/>
                      <a:pt x="442" y="63"/>
                    </a:cubicBezTo>
                    <a:cubicBezTo>
                      <a:pt x="442" y="64"/>
                      <a:pt x="441" y="62"/>
                      <a:pt x="440" y="62"/>
                    </a:cubicBezTo>
                    <a:cubicBezTo>
                      <a:pt x="439" y="62"/>
                      <a:pt x="439" y="64"/>
                      <a:pt x="438" y="64"/>
                    </a:cubicBezTo>
                    <a:cubicBezTo>
                      <a:pt x="438" y="64"/>
                      <a:pt x="437" y="62"/>
                      <a:pt x="436" y="62"/>
                    </a:cubicBezTo>
                    <a:cubicBezTo>
                      <a:pt x="436" y="62"/>
                      <a:pt x="435" y="64"/>
                      <a:pt x="434" y="65"/>
                    </a:cubicBezTo>
                    <a:cubicBezTo>
                      <a:pt x="434" y="65"/>
                      <a:pt x="432" y="63"/>
                      <a:pt x="432" y="63"/>
                    </a:cubicBezTo>
                    <a:cubicBezTo>
                      <a:pt x="432" y="63"/>
                      <a:pt x="434" y="61"/>
                      <a:pt x="434" y="61"/>
                    </a:cubicBezTo>
                    <a:cubicBezTo>
                      <a:pt x="434" y="60"/>
                      <a:pt x="432" y="59"/>
                      <a:pt x="432" y="59"/>
                    </a:cubicBezTo>
                    <a:cubicBezTo>
                      <a:pt x="432" y="59"/>
                      <a:pt x="430" y="61"/>
                      <a:pt x="430" y="61"/>
                    </a:cubicBezTo>
                    <a:cubicBezTo>
                      <a:pt x="430" y="62"/>
                      <a:pt x="432" y="62"/>
                      <a:pt x="432" y="63"/>
                    </a:cubicBezTo>
                    <a:cubicBezTo>
                      <a:pt x="432" y="63"/>
                      <a:pt x="430" y="64"/>
                      <a:pt x="430" y="65"/>
                    </a:cubicBezTo>
                    <a:cubicBezTo>
                      <a:pt x="430" y="65"/>
                      <a:pt x="433" y="67"/>
                      <a:pt x="433" y="67"/>
                    </a:cubicBezTo>
                    <a:cubicBezTo>
                      <a:pt x="432" y="67"/>
                      <a:pt x="432" y="69"/>
                      <a:pt x="431" y="69"/>
                    </a:cubicBezTo>
                    <a:cubicBezTo>
                      <a:pt x="430" y="69"/>
                      <a:pt x="429" y="67"/>
                      <a:pt x="429" y="67"/>
                    </a:cubicBezTo>
                    <a:cubicBezTo>
                      <a:pt x="429" y="67"/>
                      <a:pt x="427" y="66"/>
                      <a:pt x="427" y="66"/>
                    </a:cubicBezTo>
                    <a:cubicBezTo>
                      <a:pt x="426" y="65"/>
                      <a:pt x="428" y="64"/>
                      <a:pt x="428" y="63"/>
                    </a:cubicBezTo>
                    <a:cubicBezTo>
                      <a:pt x="428" y="63"/>
                      <a:pt x="426" y="62"/>
                      <a:pt x="426" y="62"/>
                    </a:cubicBezTo>
                    <a:cubicBezTo>
                      <a:pt x="426" y="61"/>
                      <a:pt x="428" y="60"/>
                      <a:pt x="428" y="59"/>
                    </a:cubicBezTo>
                    <a:cubicBezTo>
                      <a:pt x="428" y="59"/>
                      <a:pt x="426" y="58"/>
                      <a:pt x="425" y="58"/>
                    </a:cubicBezTo>
                    <a:cubicBezTo>
                      <a:pt x="425" y="58"/>
                      <a:pt x="423" y="56"/>
                      <a:pt x="423" y="56"/>
                    </a:cubicBezTo>
                    <a:cubicBezTo>
                      <a:pt x="423" y="56"/>
                      <a:pt x="425" y="54"/>
                      <a:pt x="425" y="54"/>
                    </a:cubicBezTo>
                    <a:cubicBezTo>
                      <a:pt x="425" y="53"/>
                      <a:pt x="423" y="52"/>
                      <a:pt x="423" y="52"/>
                    </a:cubicBezTo>
                    <a:cubicBezTo>
                      <a:pt x="422" y="52"/>
                      <a:pt x="421" y="51"/>
                      <a:pt x="420" y="50"/>
                    </a:cubicBezTo>
                    <a:cubicBezTo>
                      <a:pt x="420" y="50"/>
                      <a:pt x="418" y="49"/>
                      <a:pt x="418" y="49"/>
                    </a:cubicBezTo>
                    <a:cubicBezTo>
                      <a:pt x="418" y="48"/>
                      <a:pt x="420" y="47"/>
                      <a:pt x="420" y="46"/>
                    </a:cubicBezTo>
                    <a:cubicBezTo>
                      <a:pt x="420" y="46"/>
                      <a:pt x="418" y="45"/>
                      <a:pt x="418" y="45"/>
                    </a:cubicBezTo>
                    <a:cubicBezTo>
                      <a:pt x="417" y="45"/>
                      <a:pt x="416" y="47"/>
                      <a:pt x="416" y="47"/>
                    </a:cubicBezTo>
                    <a:cubicBezTo>
                      <a:pt x="416" y="47"/>
                      <a:pt x="418" y="48"/>
                      <a:pt x="418" y="49"/>
                    </a:cubicBezTo>
                    <a:cubicBezTo>
                      <a:pt x="418" y="49"/>
                      <a:pt x="417" y="50"/>
                      <a:pt x="417" y="51"/>
                    </a:cubicBezTo>
                    <a:cubicBezTo>
                      <a:pt x="416" y="51"/>
                      <a:pt x="415" y="52"/>
                      <a:pt x="415" y="53"/>
                    </a:cubicBezTo>
                    <a:cubicBezTo>
                      <a:pt x="415" y="54"/>
                      <a:pt x="413" y="55"/>
                      <a:pt x="413" y="55"/>
                    </a:cubicBezTo>
                    <a:cubicBezTo>
                      <a:pt x="413" y="56"/>
                      <a:pt x="415" y="57"/>
                      <a:pt x="415" y="57"/>
                    </a:cubicBezTo>
                    <a:cubicBezTo>
                      <a:pt x="415" y="58"/>
                      <a:pt x="414" y="59"/>
                      <a:pt x="414" y="59"/>
                    </a:cubicBezTo>
                    <a:cubicBezTo>
                      <a:pt x="413" y="60"/>
                      <a:pt x="413" y="61"/>
                      <a:pt x="412" y="62"/>
                    </a:cubicBezTo>
                    <a:cubicBezTo>
                      <a:pt x="411" y="63"/>
                      <a:pt x="410" y="65"/>
                      <a:pt x="409" y="66"/>
                    </a:cubicBezTo>
                    <a:cubicBezTo>
                      <a:pt x="407" y="65"/>
                      <a:pt x="406" y="64"/>
                      <a:pt x="404" y="63"/>
                    </a:cubicBezTo>
                    <a:cubicBezTo>
                      <a:pt x="404" y="62"/>
                      <a:pt x="402" y="62"/>
                      <a:pt x="402" y="61"/>
                    </a:cubicBezTo>
                    <a:cubicBezTo>
                      <a:pt x="402" y="60"/>
                      <a:pt x="404" y="59"/>
                      <a:pt x="404" y="59"/>
                    </a:cubicBezTo>
                    <a:cubicBezTo>
                      <a:pt x="403" y="58"/>
                      <a:pt x="401" y="58"/>
                      <a:pt x="401" y="57"/>
                    </a:cubicBezTo>
                    <a:cubicBezTo>
                      <a:pt x="401" y="57"/>
                      <a:pt x="403" y="55"/>
                      <a:pt x="403" y="55"/>
                    </a:cubicBezTo>
                    <a:cubicBezTo>
                      <a:pt x="403" y="54"/>
                      <a:pt x="401" y="53"/>
                      <a:pt x="401" y="53"/>
                    </a:cubicBezTo>
                    <a:cubicBezTo>
                      <a:pt x="400" y="53"/>
                      <a:pt x="399" y="55"/>
                      <a:pt x="399" y="55"/>
                    </a:cubicBezTo>
                    <a:cubicBezTo>
                      <a:pt x="399" y="55"/>
                      <a:pt x="398" y="58"/>
                      <a:pt x="397" y="57"/>
                    </a:cubicBezTo>
                    <a:cubicBezTo>
                      <a:pt x="397" y="57"/>
                      <a:pt x="395" y="56"/>
                      <a:pt x="395" y="56"/>
                    </a:cubicBezTo>
                    <a:cubicBezTo>
                      <a:pt x="395" y="55"/>
                      <a:pt x="397" y="54"/>
                      <a:pt x="397" y="54"/>
                    </a:cubicBezTo>
                    <a:cubicBezTo>
                      <a:pt x="397" y="53"/>
                      <a:pt x="395" y="53"/>
                      <a:pt x="395" y="52"/>
                    </a:cubicBezTo>
                    <a:cubicBezTo>
                      <a:pt x="393" y="53"/>
                      <a:pt x="392" y="55"/>
                      <a:pt x="391" y="56"/>
                    </a:cubicBezTo>
                    <a:cubicBezTo>
                      <a:pt x="391" y="57"/>
                      <a:pt x="390" y="58"/>
                      <a:pt x="390" y="59"/>
                    </a:cubicBezTo>
                    <a:cubicBezTo>
                      <a:pt x="389" y="59"/>
                      <a:pt x="392" y="60"/>
                      <a:pt x="392" y="60"/>
                    </a:cubicBezTo>
                    <a:cubicBezTo>
                      <a:pt x="392" y="61"/>
                      <a:pt x="390" y="62"/>
                      <a:pt x="390" y="62"/>
                    </a:cubicBezTo>
                    <a:cubicBezTo>
                      <a:pt x="390" y="63"/>
                      <a:pt x="389" y="65"/>
                      <a:pt x="388" y="65"/>
                    </a:cubicBezTo>
                    <a:cubicBezTo>
                      <a:pt x="388" y="65"/>
                      <a:pt x="386" y="63"/>
                      <a:pt x="386" y="63"/>
                    </a:cubicBezTo>
                    <a:cubicBezTo>
                      <a:pt x="386" y="62"/>
                      <a:pt x="388" y="61"/>
                      <a:pt x="388" y="61"/>
                    </a:cubicBezTo>
                    <a:cubicBezTo>
                      <a:pt x="387" y="60"/>
                      <a:pt x="386" y="60"/>
                      <a:pt x="386" y="59"/>
                    </a:cubicBezTo>
                    <a:cubicBezTo>
                      <a:pt x="385" y="59"/>
                      <a:pt x="383" y="58"/>
                      <a:pt x="383" y="57"/>
                    </a:cubicBezTo>
                    <a:cubicBezTo>
                      <a:pt x="383" y="57"/>
                      <a:pt x="385" y="55"/>
                      <a:pt x="385" y="55"/>
                    </a:cubicBezTo>
                    <a:cubicBezTo>
                      <a:pt x="385" y="55"/>
                      <a:pt x="383" y="54"/>
                      <a:pt x="383" y="53"/>
                    </a:cubicBezTo>
                    <a:cubicBezTo>
                      <a:pt x="382" y="53"/>
                      <a:pt x="381" y="52"/>
                      <a:pt x="381" y="52"/>
                    </a:cubicBezTo>
                    <a:cubicBezTo>
                      <a:pt x="381" y="51"/>
                      <a:pt x="382" y="50"/>
                      <a:pt x="382" y="49"/>
                    </a:cubicBezTo>
                    <a:cubicBezTo>
                      <a:pt x="383" y="49"/>
                      <a:pt x="384" y="48"/>
                      <a:pt x="384" y="47"/>
                    </a:cubicBezTo>
                    <a:cubicBezTo>
                      <a:pt x="384" y="47"/>
                      <a:pt x="382" y="46"/>
                      <a:pt x="382" y="46"/>
                    </a:cubicBezTo>
                    <a:cubicBezTo>
                      <a:pt x="382" y="45"/>
                      <a:pt x="383" y="44"/>
                      <a:pt x="383" y="43"/>
                    </a:cubicBezTo>
                    <a:cubicBezTo>
                      <a:pt x="384" y="43"/>
                      <a:pt x="381" y="42"/>
                      <a:pt x="381" y="42"/>
                    </a:cubicBezTo>
                    <a:cubicBezTo>
                      <a:pt x="381" y="42"/>
                      <a:pt x="379" y="43"/>
                      <a:pt x="380" y="44"/>
                    </a:cubicBezTo>
                    <a:cubicBezTo>
                      <a:pt x="380" y="44"/>
                      <a:pt x="382" y="45"/>
                      <a:pt x="382" y="46"/>
                    </a:cubicBezTo>
                    <a:cubicBezTo>
                      <a:pt x="382" y="46"/>
                      <a:pt x="380" y="47"/>
                      <a:pt x="380" y="48"/>
                    </a:cubicBezTo>
                    <a:cubicBezTo>
                      <a:pt x="380" y="49"/>
                      <a:pt x="379" y="49"/>
                      <a:pt x="378" y="50"/>
                    </a:cubicBezTo>
                    <a:cubicBezTo>
                      <a:pt x="378" y="51"/>
                      <a:pt x="377" y="52"/>
                      <a:pt x="377" y="52"/>
                    </a:cubicBezTo>
                    <a:cubicBezTo>
                      <a:pt x="376" y="54"/>
                      <a:pt x="374" y="55"/>
                      <a:pt x="373" y="57"/>
                    </a:cubicBezTo>
                    <a:cubicBezTo>
                      <a:pt x="372" y="58"/>
                      <a:pt x="371" y="60"/>
                      <a:pt x="370" y="61"/>
                    </a:cubicBezTo>
                    <a:cubicBezTo>
                      <a:pt x="369" y="62"/>
                      <a:pt x="369" y="63"/>
                      <a:pt x="368" y="63"/>
                    </a:cubicBezTo>
                    <a:cubicBezTo>
                      <a:pt x="368" y="64"/>
                      <a:pt x="367" y="65"/>
                      <a:pt x="366" y="66"/>
                    </a:cubicBezTo>
                    <a:cubicBezTo>
                      <a:pt x="366" y="66"/>
                      <a:pt x="364" y="64"/>
                      <a:pt x="364" y="64"/>
                    </a:cubicBezTo>
                    <a:cubicBezTo>
                      <a:pt x="364" y="64"/>
                      <a:pt x="362" y="62"/>
                      <a:pt x="362" y="62"/>
                    </a:cubicBezTo>
                    <a:cubicBezTo>
                      <a:pt x="361" y="62"/>
                      <a:pt x="361" y="64"/>
                      <a:pt x="360" y="64"/>
                    </a:cubicBezTo>
                    <a:cubicBezTo>
                      <a:pt x="360" y="64"/>
                      <a:pt x="359" y="63"/>
                      <a:pt x="358" y="63"/>
                    </a:cubicBezTo>
                    <a:cubicBezTo>
                      <a:pt x="358" y="63"/>
                      <a:pt x="356" y="65"/>
                      <a:pt x="356" y="65"/>
                    </a:cubicBezTo>
                    <a:cubicBezTo>
                      <a:pt x="356" y="65"/>
                      <a:pt x="354" y="64"/>
                      <a:pt x="354" y="63"/>
                    </a:cubicBezTo>
                    <a:cubicBezTo>
                      <a:pt x="354" y="63"/>
                      <a:pt x="356" y="62"/>
                      <a:pt x="356" y="61"/>
                    </a:cubicBezTo>
                    <a:cubicBezTo>
                      <a:pt x="356" y="60"/>
                      <a:pt x="357" y="59"/>
                      <a:pt x="357" y="59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60" y="56"/>
                      <a:pt x="360" y="55"/>
                      <a:pt x="361" y="54"/>
                    </a:cubicBezTo>
                    <a:cubicBezTo>
                      <a:pt x="361" y="54"/>
                      <a:pt x="362" y="52"/>
                      <a:pt x="363" y="52"/>
                    </a:cubicBezTo>
                    <a:cubicBezTo>
                      <a:pt x="363" y="52"/>
                      <a:pt x="365" y="54"/>
                      <a:pt x="365" y="54"/>
                    </a:cubicBezTo>
                    <a:cubicBezTo>
                      <a:pt x="365" y="53"/>
                      <a:pt x="367" y="52"/>
                      <a:pt x="367" y="52"/>
                    </a:cubicBezTo>
                    <a:cubicBezTo>
                      <a:pt x="366" y="51"/>
                      <a:pt x="365" y="51"/>
                      <a:pt x="364" y="50"/>
                    </a:cubicBezTo>
                    <a:cubicBezTo>
                      <a:pt x="364" y="49"/>
                      <a:pt x="362" y="49"/>
                      <a:pt x="362" y="48"/>
                    </a:cubicBezTo>
                    <a:cubicBezTo>
                      <a:pt x="362" y="48"/>
                      <a:pt x="364" y="47"/>
                      <a:pt x="364" y="46"/>
                    </a:cubicBezTo>
                    <a:cubicBezTo>
                      <a:pt x="363" y="46"/>
                      <a:pt x="362" y="44"/>
                      <a:pt x="362" y="44"/>
                    </a:cubicBezTo>
                    <a:cubicBezTo>
                      <a:pt x="361" y="44"/>
                      <a:pt x="360" y="46"/>
                      <a:pt x="360" y="46"/>
                    </a:cubicBezTo>
                    <a:cubicBezTo>
                      <a:pt x="360" y="47"/>
                      <a:pt x="358" y="48"/>
                      <a:pt x="358" y="49"/>
                    </a:cubicBezTo>
                    <a:cubicBezTo>
                      <a:pt x="358" y="49"/>
                      <a:pt x="360" y="50"/>
                      <a:pt x="360" y="50"/>
                    </a:cubicBezTo>
                    <a:cubicBezTo>
                      <a:pt x="360" y="51"/>
                      <a:pt x="359" y="53"/>
                      <a:pt x="359" y="53"/>
                    </a:cubicBezTo>
                    <a:cubicBezTo>
                      <a:pt x="358" y="53"/>
                      <a:pt x="357" y="51"/>
                      <a:pt x="356" y="51"/>
                    </a:cubicBezTo>
                    <a:cubicBezTo>
                      <a:pt x="356" y="51"/>
                      <a:pt x="355" y="53"/>
                      <a:pt x="355" y="53"/>
                    </a:cubicBezTo>
                    <a:cubicBezTo>
                      <a:pt x="354" y="54"/>
                      <a:pt x="354" y="55"/>
                      <a:pt x="353" y="55"/>
                    </a:cubicBezTo>
                    <a:cubicBezTo>
                      <a:pt x="353" y="56"/>
                      <a:pt x="352" y="58"/>
                      <a:pt x="351" y="58"/>
                    </a:cubicBezTo>
                    <a:cubicBezTo>
                      <a:pt x="351" y="58"/>
                      <a:pt x="349" y="56"/>
                      <a:pt x="349" y="56"/>
                    </a:cubicBezTo>
                    <a:cubicBezTo>
                      <a:pt x="348" y="56"/>
                      <a:pt x="348" y="58"/>
                      <a:pt x="347" y="58"/>
                    </a:cubicBezTo>
                    <a:cubicBezTo>
                      <a:pt x="347" y="59"/>
                      <a:pt x="346" y="60"/>
                      <a:pt x="346" y="60"/>
                    </a:cubicBezTo>
                    <a:cubicBezTo>
                      <a:pt x="346" y="60"/>
                      <a:pt x="343" y="59"/>
                      <a:pt x="343" y="59"/>
                    </a:cubicBezTo>
                    <a:cubicBezTo>
                      <a:pt x="343" y="58"/>
                      <a:pt x="345" y="57"/>
                      <a:pt x="345" y="56"/>
                    </a:cubicBezTo>
                    <a:cubicBezTo>
                      <a:pt x="345" y="56"/>
                      <a:pt x="343" y="55"/>
                      <a:pt x="343" y="55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1" y="57"/>
                      <a:pt x="340" y="55"/>
                      <a:pt x="339" y="55"/>
                    </a:cubicBezTo>
                    <a:cubicBezTo>
                      <a:pt x="338" y="55"/>
                      <a:pt x="338" y="57"/>
                      <a:pt x="337" y="58"/>
                    </a:cubicBezTo>
                    <a:cubicBezTo>
                      <a:pt x="337" y="58"/>
                      <a:pt x="336" y="56"/>
                      <a:pt x="335" y="56"/>
                    </a:cubicBezTo>
                    <a:cubicBezTo>
                      <a:pt x="334" y="56"/>
                      <a:pt x="334" y="58"/>
                      <a:pt x="333" y="58"/>
                    </a:cubicBezTo>
                    <a:cubicBezTo>
                      <a:pt x="332" y="57"/>
                      <a:pt x="330" y="56"/>
                      <a:pt x="329" y="55"/>
                    </a:cubicBezTo>
                    <a:cubicBezTo>
                      <a:pt x="330" y="53"/>
                      <a:pt x="331" y="52"/>
                      <a:pt x="332" y="50"/>
                    </a:cubicBezTo>
                    <a:cubicBezTo>
                      <a:pt x="333" y="49"/>
                      <a:pt x="333" y="49"/>
                      <a:pt x="334" y="48"/>
                    </a:cubicBezTo>
                    <a:cubicBezTo>
                      <a:pt x="334" y="48"/>
                      <a:pt x="336" y="46"/>
                      <a:pt x="336" y="46"/>
                    </a:cubicBezTo>
                    <a:cubicBezTo>
                      <a:pt x="336" y="46"/>
                      <a:pt x="334" y="44"/>
                      <a:pt x="333" y="44"/>
                    </a:cubicBezTo>
                    <a:cubicBezTo>
                      <a:pt x="333" y="44"/>
                      <a:pt x="332" y="46"/>
                      <a:pt x="332" y="46"/>
                    </a:cubicBezTo>
                    <a:cubicBezTo>
                      <a:pt x="331" y="47"/>
                      <a:pt x="331" y="48"/>
                      <a:pt x="330" y="48"/>
                    </a:cubicBezTo>
                    <a:cubicBezTo>
                      <a:pt x="329" y="49"/>
                      <a:pt x="329" y="50"/>
                      <a:pt x="328" y="51"/>
                    </a:cubicBezTo>
                    <a:cubicBezTo>
                      <a:pt x="328" y="51"/>
                      <a:pt x="327" y="52"/>
                      <a:pt x="327" y="53"/>
                    </a:cubicBezTo>
                    <a:cubicBezTo>
                      <a:pt x="326" y="54"/>
                      <a:pt x="325" y="55"/>
                      <a:pt x="325" y="55"/>
                    </a:cubicBezTo>
                    <a:cubicBezTo>
                      <a:pt x="325" y="56"/>
                      <a:pt x="327" y="57"/>
                      <a:pt x="327" y="57"/>
                    </a:cubicBezTo>
                    <a:cubicBezTo>
                      <a:pt x="328" y="57"/>
                      <a:pt x="329" y="58"/>
                      <a:pt x="329" y="59"/>
                    </a:cubicBezTo>
                    <a:cubicBezTo>
                      <a:pt x="330" y="59"/>
                      <a:pt x="328" y="60"/>
                      <a:pt x="328" y="61"/>
                    </a:cubicBezTo>
                    <a:cubicBezTo>
                      <a:pt x="327" y="60"/>
                      <a:pt x="326" y="60"/>
                      <a:pt x="325" y="59"/>
                    </a:cubicBezTo>
                    <a:cubicBezTo>
                      <a:pt x="325" y="59"/>
                      <a:pt x="324" y="57"/>
                      <a:pt x="323" y="57"/>
                    </a:cubicBezTo>
                    <a:cubicBezTo>
                      <a:pt x="323" y="57"/>
                      <a:pt x="322" y="59"/>
                      <a:pt x="322" y="60"/>
                    </a:cubicBezTo>
                    <a:cubicBezTo>
                      <a:pt x="321" y="60"/>
                      <a:pt x="320" y="61"/>
                      <a:pt x="320" y="62"/>
                    </a:cubicBezTo>
                    <a:cubicBezTo>
                      <a:pt x="320" y="61"/>
                      <a:pt x="318" y="61"/>
                      <a:pt x="318" y="60"/>
                    </a:cubicBezTo>
                    <a:cubicBezTo>
                      <a:pt x="318" y="60"/>
                      <a:pt x="319" y="58"/>
                      <a:pt x="319" y="58"/>
                    </a:cubicBezTo>
                    <a:cubicBezTo>
                      <a:pt x="320" y="57"/>
                      <a:pt x="320" y="56"/>
                      <a:pt x="321" y="56"/>
                    </a:cubicBezTo>
                    <a:cubicBezTo>
                      <a:pt x="322" y="55"/>
                      <a:pt x="322" y="54"/>
                      <a:pt x="323" y="53"/>
                    </a:cubicBezTo>
                    <a:cubicBezTo>
                      <a:pt x="323" y="53"/>
                      <a:pt x="324" y="52"/>
                      <a:pt x="324" y="51"/>
                    </a:cubicBezTo>
                    <a:cubicBezTo>
                      <a:pt x="324" y="51"/>
                      <a:pt x="323" y="49"/>
                      <a:pt x="322" y="50"/>
                    </a:cubicBezTo>
                    <a:cubicBezTo>
                      <a:pt x="322" y="50"/>
                      <a:pt x="321" y="52"/>
                      <a:pt x="320" y="52"/>
                    </a:cubicBezTo>
                    <a:cubicBezTo>
                      <a:pt x="320" y="52"/>
                      <a:pt x="319" y="50"/>
                      <a:pt x="318" y="50"/>
                    </a:cubicBezTo>
                    <a:cubicBezTo>
                      <a:pt x="318" y="50"/>
                      <a:pt x="317" y="52"/>
                      <a:pt x="317" y="52"/>
                    </a:cubicBezTo>
                    <a:cubicBezTo>
                      <a:pt x="316" y="53"/>
                      <a:pt x="315" y="54"/>
                      <a:pt x="315" y="55"/>
                    </a:cubicBezTo>
                    <a:cubicBezTo>
                      <a:pt x="315" y="55"/>
                      <a:pt x="314" y="57"/>
                      <a:pt x="313" y="57"/>
                    </a:cubicBezTo>
                    <a:cubicBezTo>
                      <a:pt x="313" y="57"/>
                      <a:pt x="311" y="55"/>
                      <a:pt x="311" y="55"/>
                    </a:cubicBezTo>
                    <a:cubicBezTo>
                      <a:pt x="310" y="55"/>
                      <a:pt x="310" y="57"/>
                      <a:pt x="309" y="57"/>
                    </a:cubicBezTo>
                    <a:cubicBezTo>
                      <a:pt x="309" y="57"/>
                      <a:pt x="308" y="56"/>
                      <a:pt x="307" y="56"/>
                    </a:cubicBezTo>
                    <a:cubicBezTo>
                      <a:pt x="306" y="56"/>
                      <a:pt x="306" y="58"/>
                      <a:pt x="305" y="58"/>
                    </a:cubicBezTo>
                    <a:cubicBezTo>
                      <a:pt x="305" y="58"/>
                      <a:pt x="304" y="56"/>
                      <a:pt x="303" y="56"/>
                    </a:cubicBezTo>
                    <a:cubicBezTo>
                      <a:pt x="302" y="56"/>
                      <a:pt x="302" y="58"/>
                      <a:pt x="301" y="58"/>
                    </a:cubicBezTo>
                    <a:cubicBezTo>
                      <a:pt x="301" y="58"/>
                      <a:pt x="300" y="57"/>
                      <a:pt x="299" y="57"/>
                    </a:cubicBezTo>
                    <a:cubicBezTo>
                      <a:pt x="299" y="57"/>
                      <a:pt x="298" y="59"/>
                      <a:pt x="297" y="59"/>
                    </a:cubicBezTo>
                    <a:cubicBezTo>
                      <a:pt x="297" y="59"/>
                      <a:pt x="295" y="57"/>
                      <a:pt x="295" y="57"/>
                    </a:cubicBezTo>
                    <a:cubicBezTo>
                      <a:pt x="295" y="57"/>
                      <a:pt x="294" y="59"/>
                      <a:pt x="293" y="59"/>
                    </a:cubicBezTo>
                    <a:cubicBezTo>
                      <a:pt x="293" y="60"/>
                      <a:pt x="292" y="61"/>
                      <a:pt x="292" y="62"/>
                    </a:cubicBezTo>
                    <a:cubicBezTo>
                      <a:pt x="291" y="61"/>
                      <a:pt x="290" y="61"/>
                      <a:pt x="290" y="60"/>
                    </a:cubicBezTo>
                    <a:cubicBezTo>
                      <a:pt x="289" y="60"/>
                      <a:pt x="287" y="59"/>
                      <a:pt x="287" y="58"/>
                    </a:cubicBezTo>
                    <a:cubicBezTo>
                      <a:pt x="287" y="58"/>
                      <a:pt x="289" y="56"/>
                      <a:pt x="289" y="56"/>
                    </a:cubicBezTo>
                    <a:cubicBezTo>
                      <a:pt x="290" y="55"/>
                      <a:pt x="290" y="55"/>
                      <a:pt x="291" y="54"/>
                    </a:cubicBezTo>
                    <a:cubicBezTo>
                      <a:pt x="291" y="54"/>
                      <a:pt x="292" y="55"/>
                      <a:pt x="293" y="55"/>
                    </a:cubicBezTo>
                    <a:cubicBezTo>
                      <a:pt x="293" y="56"/>
                      <a:pt x="295" y="57"/>
                      <a:pt x="295" y="57"/>
                    </a:cubicBezTo>
                    <a:cubicBezTo>
                      <a:pt x="296" y="57"/>
                      <a:pt x="296" y="55"/>
                      <a:pt x="297" y="55"/>
                    </a:cubicBezTo>
                    <a:cubicBezTo>
                      <a:pt x="298" y="55"/>
                      <a:pt x="298" y="57"/>
                      <a:pt x="299" y="57"/>
                    </a:cubicBezTo>
                    <a:cubicBezTo>
                      <a:pt x="300" y="57"/>
                      <a:pt x="300" y="54"/>
                      <a:pt x="301" y="54"/>
                    </a:cubicBezTo>
                    <a:cubicBezTo>
                      <a:pt x="301" y="54"/>
                      <a:pt x="303" y="56"/>
                      <a:pt x="303" y="56"/>
                    </a:cubicBezTo>
                    <a:cubicBezTo>
                      <a:pt x="304" y="56"/>
                      <a:pt x="304" y="54"/>
                      <a:pt x="305" y="54"/>
                    </a:cubicBezTo>
                    <a:cubicBezTo>
                      <a:pt x="304" y="53"/>
                      <a:pt x="303" y="53"/>
                      <a:pt x="303" y="52"/>
                    </a:cubicBezTo>
                    <a:cubicBezTo>
                      <a:pt x="302" y="52"/>
                      <a:pt x="300" y="51"/>
                      <a:pt x="300" y="50"/>
                    </a:cubicBezTo>
                    <a:cubicBezTo>
                      <a:pt x="300" y="50"/>
                      <a:pt x="302" y="49"/>
                      <a:pt x="302" y="48"/>
                    </a:cubicBezTo>
                    <a:cubicBezTo>
                      <a:pt x="303" y="48"/>
                      <a:pt x="303" y="47"/>
                      <a:pt x="304" y="46"/>
                    </a:cubicBezTo>
                    <a:cubicBezTo>
                      <a:pt x="304" y="45"/>
                      <a:pt x="305" y="45"/>
                      <a:pt x="305" y="44"/>
                    </a:cubicBezTo>
                    <a:cubicBezTo>
                      <a:pt x="305" y="44"/>
                      <a:pt x="304" y="42"/>
                      <a:pt x="303" y="42"/>
                    </a:cubicBezTo>
                    <a:cubicBezTo>
                      <a:pt x="303" y="42"/>
                      <a:pt x="302" y="44"/>
                      <a:pt x="301" y="44"/>
                    </a:cubicBezTo>
                    <a:cubicBezTo>
                      <a:pt x="301" y="45"/>
                      <a:pt x="300" y="46"/>
                      <a:pt x="300" y="47"/>
                    </a:cubicBezTo>
                    <a:cubicBezTo>
                      <a:pt x="299" y="47"/>
                      <a:pt x="299" y="48"/>
                      <a:pt x="298" y="49"/>
                    </a:cubicBezTo>
                    <a:cubicBezTo>
                      <a:pt x="298" y="49"/>
                      <a:pt x="297" y="51"/>
                      <a:pt x="296" y="51"/>
                    </a:cubicBezTo>
                    <a:cubicBezTo>
                      <a:pt x="296" y="51"/>
                      <a:pt x="295" y="49"/>
                      <a:pt x="294" y="49"/>
                    </a:cubicBezTo>
                    <a:cubicBezTo>
                      <a:pt x="294" y="49"/>
                      <a:pt x="293" y="52"/>
                      <a:pt x="292" y="52"/>
                    </a:cubicBezTo>
                    <a:cubicBezTo>
                      <a:pt x="292" y="52"/>
                      <a:pt x="290" y="50"/>
                      <a:pt x="290" y="50"/>
                    </a:cubicBezTo>
                    <a:cubicBezTo>
                      <a:pt x="290" y="50"/>
                      <a:pt x="289" y="51"/>
                      <a:pt x="288" y="52"/>
                    </a:cubicBezTo>
                    <a:cubicBezTo>
                      <a:pt x="288" y="53"/>
                      <a:pt x="287" y="54"/>
                      <a:pt x="287" y="54"/>
                    </a:cubicBezTo>
                    <a:cubicBezTo>
                      <a:pt x="286" y="55"/>
                      <a:pt x="286" y="56"/>
                      <a:pt x="285" y="57"/>
                    </a:cubicBezTo>
                    <a:cubicBezTo>
                      <a:pt x="284" y="57"/>
                      <a:pt x="284" y="58"/>
                      <a:pt x="283" y="59"/>
                    </a:cubicBezTo>
                    <a:cubicBezTo>
                      <a:pt x="283" y="60"/>
                      <a:pt x="282" y="60"/>
                      <a:pt x="282" y="61"/>
                    </a:cubicBezTo>
                    <a:cubicBezTo>
                      <a:pt x="281" y="62"/>
                      <a:pt x="280" y="63"/>
                      <a:pt x="280" y="63"/>
                    </a:cubicBezTo>
                    <a:cubicBezTo>
                      <a:pt x="280" y="64"/>
                      <a:pt x="282" y="65"/>
                      <a:pt x="282" y="65"/>
                    </a:cubicBezTo>
                    <a:cubicBezTo>
                      <a:pt x="282" y="65"/>
                      <a:pt x="281" y="67"/>
                      <a:pt x="280" y="67"/>
                    </a:cubicBezTo>
                    <a:cubicBezTo>
                      <a:pt x="280" y="67"/>
                      <a:pt x="279" y="69"/>
                      <a:pt x="279" y="69"/>
                    </a:cubicBezTo>
                    <a:cubicBezTo>
                      <a:pt x="278" y="69"/>
                      <a:pt x="277" y="68"/>
                      <a:pt x="277" y="68"/>
                    </a:cubicBezTo>
                    <a:cubicBezTo>
                      <a:pt x="276" y="68"/>
                      <a:pt x="275" y="70"/>
                      <a:pt x="275" y="70"/>
                    </a:cubicBezTo>
                    <a:cubicBezTo>
                      <a:pt x="275" y="70"/>
                      <a:pt x="273" y="68"/>
                      <a:pt x="273" y="68"/>
                    </a:cubicBezTo>
                    <a:cubicBezTo>
                      <a:pt x="273" y="67"/>
                      <a:pt x="274" y="67"/>
                      <a:pt x="274" y="66"/>
                    </a:cubicBezTo>
                    <a:cubicBezTo>
                      <a:pt x="275" y="65"/>
                      <a:pt x="276" y="64"/>
                      <a:pt x="276" y="64"/>
                    </a:cubicBezTo>
                    <a:cubicBezTo>
                      <a:pt x="276" y="63"/>
                      <a:pt x="274" y="62"/>
                      <a:pt x="274" y="62"/>
                    </a:cubicBezTo>
                    <a:cubicBezTo>
                      <a:pt x="274" y="62"/>
                      <a:pt x="275" y="60"/>
                      <a:pt x="275" y="60"/>
                    </a:cubicBezTo>
                    <a:cubicBezTo>
                      <a:pt x="276" y="59"/>
                      <a:pt x="277" y="58"/>
                      <a:pt x="277" y="58"/>
                    </a:cubicBezTo>
                    <a:cubicBezTo>
                      <a:pt x="278" y="57"/>
                      <a:pt x="278" y="56"/>
                      <a:pt x="279" y="55"/>
                    </a:cubicBezTo>
                    <a:cubicBezTo>
                      <a:pt x="279" y="55"/>
                      <a:pt x="280" y="54"/>
                      <a:pt x="281" y="53"/>
                    </a:cubicBezTo>
                    <a:cubicBezTo>
                      <a:pt x="281" y="54"/>
                      <a:pt x="282" y="54"/>
                      <a:pt x="283" y="55"/>
                    </a:cubicBezTo>
                    <a:cubicBezTo>
                      <a:pt x="283" y="55"/>
                      <a:pt x="285" y="53"/>
                      <a:pt x="285" y="53"/>
                    </a:cubicBezTo>
                    <a:cubicBezTo>
                      <a:pt x="285" y="52"/>
                      <a:pt x="282" y="51"/>
                      <a:pt x="282" y="51"/>
                    </a:cubicBezTo>
                    <a:cubicBezTo>
                      <a:pt x="282" y="51"/>
                      <a:pt x="281" y="53"/>
                      <a:pt x="281" y="53"/>
                    </a:cubicBezTo>
                    <a:cubicBezTo>
                      <a:pt x="280" y="53"/>
                      <a:pt x="279" y="51"/>
                      <a:pt x="278" y="51"/>
                    </a:cubicBezTo>
                    <a:cubicBezTo>
                      <a:pt x="278" y="51"/>
                      <a:pt x="277" y="54"/>
                      <a:pt x="277" y="54"/>
                    </a:cubicBezTo>
                    <a:cubicBezTo>
                      <a:pt x="276" y="54"/>
                      <a:pt x="274" y="52"/>
                      <a:pt x="274" y="52"/>
                    </a:cubicBezTo>
                    <a:cubicBezTo>
                      <a:pt x="274" y="51"/>
                      <a:pt x="276" y="50"/>
                      <a:pt x="276" y="50"/>
                    </a:cubicBezTo>
                    <a:cubicBezTo>
                      <a:pt x="276" y="50"/>
                      <a:pt x="274" y="48"/>
                      <a:pt x="274" y="48"/>
                    </a:cubicBezTo>
                    <a:cubicBezTo>
                      <a:pt x="274" y="48"/>
                      <a:pt x="272" y="50"/>
                      <a:pt x="272" y="50"/>
                    </a:cubicBezTo>
                    <a:cubicBezTo>
                      <a:pt x="272" y="51"/>
                      <a:pt x="275" y="52"/>
                      <a:pt x="274" y="52"/>
                    </a:cubicBezTo>
                    <a:cubicBezTo>
                      <a:pt x="274" y="52"/>
                      <a:pt x="273" y="54"/>
                      <a:pt x="273" y="54"/>
                    </a:cubicBezTo>
                    <a:cubicBezTo>
                      <a:pt x="272" y="54"/>
                      <a:pt x="271" y="52"/>
                      <a:pt x="270" y="52"/>
                    </a:cubicBezTo>
                    <a:cubicBezTo>
                      <a:pt x="270" y="53"/>
                      <a:pt x="269" y="55"/>
                      <a:pt x="269" y="55"/>
                    </a:cubicBezTo>
                    <a:cubicBezTo>
                      <a:pt x="268" y="55"/>
                      <a:pt x="267" y="53"/>
                      <a:pt x="267" y="53"/>
                    </a:cubicBezTo>
                    <a:cubicBezTo>
                      <a:pt x="266" y="54"/>
                      <a:pt x="265" y="54"/>
                      <a:pt x="265" y="55"/>
                    </a:cubicBezTo>
                    <a:cubicBezTo>
                      <a:pt x="265" y="56"/>
                      <a:pt x="263" y="57"/>
                      <a:pt x="263" y="57"/>
                    </a:cubicBezTo>
                    <a:cubicBezTo>
                      <a:pt x="263" y="58"/>
                      <a:pt x="265" y="59"/>
                      <a:pt x="265" y="59"/>
                    </a:cubicBezTo>
                    <a:cubicBezTo>
                      <a:pt x="265" y="60"/>
                      <a:pt x="264" y="61"/>
                      <a:pt x="264" y="61"/>
                    </a:cubicBezTo>
                    <a:cubicBezTo>
                      <a:pt x="264" y="62"/>
                      <a:pt x="266" y="63"/>
                      <a:pt x="266" y="63"/>
                    </a:cubicBezTo>
                    <a:cubicBezTo>
                      <a:pt x="266" y="64"/>
                      <a:pt x="264" y="65"/>
                      <a:pt x="264" y="65"/>
                    </a:cubicBezTo>
                    <a:cubicBezTo>
                      <a:pt x="264" y="66"/>
                      <a:pt x="262" y="67"/>
                      <a:pt x="262" y="68"/>
                    </a:cubicBezTo>
                    <a:cubicBezTo>
                      <a:pt x="262" y="67"/>
                      <a:pt x="260" y="67"/>
                      <a:pt x="260" y="66"/>
                    </a:cubicBezTo>
                    <a:cubicBezTo>
                      <a:pt x="260" y="65"/>
                      <a:pt x="262" y="64"/>
                      <a:pt x="262" y="64"/>
                    </a:cubicBezTo>
                    <a:cubicBezTo>
                      <a:pt x="262" y="63"/>
                      <a:pt x="260" y="63"/>
                      <a:pt x="260" y="62"/>
                    </a:cubicBezTo>
                    <a:cubicBezTo>
                      <a:pt x="260" y="62"/>
                      <a:pt x="262" y="60"/>
                      <a:pt x="261" y="60"/>
                    </a:cubicBezTo>
                    <a:cubicBezTo>
                      <a:pt x="261" y="59"/>
                      <a:pt x="259" y="58"/>
                      <a:pt x="259" y="58"/>
                    </a:cubicBezTo>
                    <a:cubicBezTo>
                      <a:pt x="259" y="58"/>
                      <a:pt x="258" y="60"/>
                      <a:pt x="257" y="60"/>
                    </a:cubicBezTo>
                    <a:cubicBezTo>
                      <a:pt x="257" y="60"/>
                      <a:pt x="256" y="59"/>
                      <a:pt x="255" y="59"/>
                    </a:cubicBezTo>
                    <a:cubicBezTo>
                      <a:pt x="254" y="60"/>
                      <a:pt x="253" y="62"/>
                      <a:pt x="252" y="63"/>
                    </a:cubicBezTo>
                    <a:cubicBezTo>
                      <a:pt x="251" y="64"/>
                      <a:pt x="251" y="64"/>
                      <a:pt x="250" y="65"/>
                    </a:cubicBezTo>
                    <a:cubicBezTo>
                      <a:pt x="249" y="64"/>
                      <a:pt x="247" y="63"/>
                      <a:pt x="246" y="62"/>
                    </a:cubicBezTo>
                    <a:cubicBezTo>
                      <a:pt x="246" y="61"/>
                      <a:pt x="247" y="60"/>
                      <a:pt x="247" y="60"/>
                    </a:cubicBezTo>
                    <a:cubicBezTo>
                      <a:pt x="247" y="59"/>
                      <a:pt x="245" y="58"/>
                      <a:pt x="245" y="58"/>
                    </a:cubicBezTo>
                    <a:cubicBezTo>
                      <a:pt x="245" y="57"/>
                      <a:pt x="247" y="56"/>
                      <a:pt x="247" y="56"/>
                    </a:cubicBezTo>
                    <a:cubicBezTo>
                      <a:pt x="247" y="55"/>
                      <a:pt x="248" y="53"/>
                      <a:pt x="249" y="53"/>
                    </a:cubicBezTo>
                    <a:cubicBezTo>
                      <a:pt x="249" y="53"/>
                      <a:pt x="250" y="55"/>
                      <a:pt x="251" y="55"/>
                    </a:cubicBezTo>
                    <a:cubicBezTo>
                      <a:pt x="251" y="55"/>
                      <a:pt x="253" y="57"/>
                      <a:pt x="253" y="57"/>
                    </a:cubicBezTo>
                    <a:cubicBezTo>
                      <a:pt x="253" y="56"/>
                      <a:pt x="255" y="55"/>
                      <a:pt x="255" y="55"/>
                    </a:cubicBezTo>
                    <a:cubicBezTo>
                      <a:pt x="255" y="54"/>
                      <a:pt x="253" y="54"/>
                      <a:pt x="253" y="53"/>
                    </a:cubicBezTo>
                    <a:cubicBezTo>
                      <a:pt x="252" y="52"/>
                      <a:pt x="254" y="51"/>
                      <a:pt x="254" y="51"/>
                    </a:cubicBezTo>
                    <a:cubicBezTo>
                      <a:pt x="254" y="50"/>
                      <a:pt x="252" y="49"/>
                      <a:pt x="252" y="49"/>
                    </a:cubicBezTo>
                    <a:cubicBezTo>
                      <a:pt x="252" y="49"/>
                      <a:pt x="251" y="51"/>
                      <a:pt x="250" y="51"/>
                    </a:cubicBezTo>
                    <a:cubicBezTo>
                      <a:pt x="250" y="51"/>
                      <a:pt x="249" y="50"/>
                      <a:pt x="248" y="49"/>
                    </a:cubicBezTo>
                    <a:cubicBezTo>
                      <a:pt x="248" y="49"/>
                      <a:pt x="250" y="48"/>
                      <a:pt x="250" y="47"/>
                    </a:cubicBezTo>
                    <a:cubicBezTo>
                      <a:pt x="250" y="47"/>
                      <a:pt x="247" y="46"/>
                      <a:pt x="248" y="46"/>
                    </a:cubicBezTo>
                    <a:cubicBezTo>
                      <a:pt x="247" y="46"/>
                      <a:pt x="246" y="47"/>
                      <a:pt x="246" y="48"/>
                    </a:cubicBezTo>
                    <a:cubicBezTo>
                      <a:pt x="246" y="48"/>
                      <a:pt x="248" y="49"/>
                      <a:pt x="248" y="49"/>
                    </a:cubicBezTo>
                    <a:cubicBezTo>
                      <a:pt x="248" y="50"/>
                      <a:pt x="247" y="51"/>
                      <a:pt x="246" y="52"/>
                    </a:cubicBezTo>
                    <a:cubicBezTo>
                      <a:pt x="246" y="52"/>
                      <a:pt x="245" y="53"/>
                      <a:pt x="245" y="54"/>
                    </a:cubicBezTo>
                    <a:cubicBezTo>
                      <a:pt x="244" y="55"/>
                      <a:pt x="244" y="56"/>
                      <a:pt x="243" y="56"/>
                    </a:cubicBezTo>
                    <a:cubicBezTo>
                      <a:pt x="243" y="56"/>
                      <a:pt x="241" y="54"/>
                      <a:pt x="241" y="54"/>
                    </a:cubicBezTo>
                    <a:cubicBezTo>
                      <a:pt x="240" y="55"/>
                      <a:pt x="240" y="56"/>
                      <a:pt x="239" y="57"/>
                    </a:cubicBezTo>
                    <a:cubicBezTo>
                      <a:pt x="239" y="57"/>
                      <a:pt x="241" y="58"/>
                      <a:pt x="241" y="58"/>
                    </a:cubicBezTo>
                    <a:cubicBezTo>
                      <a:pt x="241" y="59"/>
                      <a:pt x="240" y="61"/>
                      <a:pt x="240" y="61"/>
                    </a:cubicBezTo>
                    <a:cubicBezTo>
                      <a:pt x="239" y="61"/>
                      <a:pt x="237" y="59"/>
                      <a:pt x="237" y="59"/>
                    </a:cubicBezTo>
                    <a:cubicBezTo>
                      <a:pt x="237" y="59"/>
                      <a:pt x="239" y="57"/>
                      <a:pt x="239" y="57"/>
                    </a:cubicBezTo>
                    <a:cubicBezTo>
                      <a:pt x="239" y="56"/>
                      <a:pt x="237" y="55"/>
                      <a:pt x="237" y="55"/>
                    </a:cubicBezTo>
                    <a:cubicBezTo>
                      <a:pt x="236" y="54"/>
                      <a:pt x="235" y="54"/>
                      <a:pt x="235" y="53"/>
                    </a:cubicBezTo>
                    <a:cubicBezTo>
                      <a:pt x="234" y="53"/>
                      <a:pt x="233" y="52"/>
                      <a:pt x="232" y="52"/>
                    </a:cubicBezTo>
                    <a:cubicBezTo>
                      <a:pt x="231" y="53"/>
                      <a:pt x="230" y="55"/>
                      <a:pt x="229" y="56"/>
                    </a:cubicBezTo>
                    <a:cubicBezTo>
                      <a:pt x="228" y="57"/>
                      <a:pt x="228" y="58"/>
                      <a:pt x="227" y="58"/>
                    </a:cubicBezTo>
                    <a:cubicBezTo>
                      <a:pt x="227" y="58"/>
                      <a:pt x="225" y="57"/>
                      <a:pt x="225" y="57"/>
                    </a:cubicBezTo>
                    <a:cubicBezTo>
                      <a:pt x="224" y="57"/>
                      <a:pt x="224" y="59"/>
                      <a:pt x="223" y="59"/>
                    </a:cubicBezTo>
                    <a:cubicBezTo>
                      <a:pt x="222" y="59"/>
                      <a:pt x="222" y="57"/>
                      <a:pt x="221" y="57"/>
                    </a:cubicBezTo>
                    <a:cubicBezTo>
                      <a:pt x="220" y="57"/>
                      <a:pt x="219" y="55"/>
                      <a:pt x="219" y="55"/>
                    </a:cubicBezTo>
                    <a:cubicBezTo>
                      <a:pt x="218" y="55"/>
                      <a:pt x="218" y="57"/>
                      <a:pt x="217" y="58"/>
                    </a:cubicBezTo>
                    <a:cubicBezTo>
                      <a:pt x="216" y="57"/>
                      <a:pt x="216" y="57"/>
                      <a:pt x="215" y="56"/>
                    </a:cubicBezTo>
                    <a:cubicBezTo>
                      <a:pt x="214" y="56"/>
                      <a:pt x="213" y="55"/>
                      <a:pt x="213" y="54"/>
                    </a:cubicBezTo>
                    <a:cubicBezTo>
                      <a:pt x="213" y="54"/>
                      <a:pt x="214" y="52"/>
                      <a:pt x="214" y="52"/>
                    </a:cubicBezTo>
                    <a:cubicBezTo>
                      <a:pt x="215" y="52"/>
                      <a:pt x="216" y="54"/>
                      <a:pt x="217" y="54"/>
                    </a:cubicBezTo>
                    <a:cubicBezTo>
                      <a:pt x="217" y="53"/>
                      <a:pt x="218" y="52"/>
                      <a:pt x="218" y="51"/>
                    </a:cubicBezTo>
                    <a:cubicBezTo>
                      <a:pt x="217" y="50"/>
                      <a:pt x="215" y="49"/>
                      <a:pt x="214" y="48"/>
                    </a:cubicBezTo>
                    <a:cubicBezTo>
                      <a:pt x="213" y="49"/>
                      <a:pt x="213" y="50"/>
                      <a:pt x="212" y="50"/>
                    </a:cubicBezTo>
                    <a:cubicBezTo>
                      <a:pt x="212" y="51"/>
                      <a:pt x="211" y="53"/>
                      <a:pt x="210" y="53"/>
                    </a:cubicBezTo>
                    <a:cubicBezTo>
                      <a:pt x="210" y="53"/>
                      <a:pt x="208" y="51"/>
                      <a:pt x="208" y="51"/>
                    </a:cubicBezTo>
                    <a:cubicBezTo>
                      <a:pt x="208" y="51"/>
                      <a:pt x="207" y="52"/>
                      <a:pt x="206" y="53"/>
                    </a:cubicBezTo>
                    <a:cubicBezTo>
                      <a:pt x="206" y="54"/>
                      <a:pt x="205" y="55"/>
                      <a:pt x="205" y="55"/>
                    </a:cubicBezTo>
                    <a:cubicBezTo>
                      <a:pt x="205" y="56"/>
                      <a:pt x="203" y="57"/>
                      <a:pt x="203" y="58"/>
                    </a:cubicBezTo>
                    <a:cubicBezTo>
                      <a:pt x="203" y="58"/>
                      <a:pt x="205" y="59"/>
                      <a:pt x="205" y="59"/>
                    </a:cubicBezTo>
                    <a:cubicBezTo>
                      <a:pt x="205" y="59"/>
                      <a:pt x="204" y="61"/>
                      <a:pt x="204" y="61"/>
                    </a:cubicBezTo>
                    <a:cubicBezTo>
                      <a:pt x="203" y="62"/>
                      <a:pt x="202" y="60"/>
                      <a:pt x="201" y="60"/>
                    </a:cubicBezTo>
                    <a:cubicBezTo>
                      <a:pt x="201" y="60"/>
                      <a:pt x="199" y="58"/>
                      <a:pt x="199" y="58"/>
                    </a:cubicBezTo>
                    <a:cubicBezTo>
                      <a:pt x="199" y="57"/>
                      <a:pt x="201" y="56"/>
                      <a:pt x="201" y="56"/>
                    </a:cubicBezTo>
                    <a:cubicBezTo>
                      <a:pt x="201" y="55"/>
                      <a:pt x="203" y="54"/>
                      <a:pt x="203" y="54"/>
                    </a:cubicBezTo>
                    <a:cubicBezTo>
                      <a:pt x="202" y="53"/>
                      <a:pt x="200" y="53"/>
                      <a:pt x="200" y="52"/>
                    </a:cubicBezTo>
                    <a:cubicBezTo>
                      <a:pt x="200" y="51"/>
                      <a:pt x="202" y="50"/>
                      <a:pt x="202" y="50"/>
                    </a:cubicBezTo>
                    <a:cubicBezTo>
                      <a:pt x="202" y="49"/>
                      <a:pt x="200" y="49"/>
                      <a:pt x="200" y="48"/>
                    </a:cubicBezTo>
                    <a:cubicBezTo>
                      <a:pt x="199" y="49"/>
                      <a:pt x="197" y="51"/>
                      <a:pt x="196" y="52"/>
                    </a:cubicBezTo>
                    <a:cubicBezTo>
                      <a:pt x="197" y="53"/>
                      <a:pt x="198" y="53"/>
                      <a:pt x="199" y="54"/>
                    </a:cubicBezTo>
                    <a:cubicBezTo>
                      <a:pt x="199" y="54"/>
                      <a:pt x="197" y="56"/>
                      <a:pt x="197" y="56"/>
                    </a:cubicBezTo>
                    <a:cubicBezTo>
                      <a:pt x="196" y="57"/>
                      <a:pt x="196" y="58"/>
                      <a:pt x="195" y="59"/>
                    </a:cubicBezTo>
                    <a:cubicBezTo>
                      <a:pt x="195" y="59"/>
                      <a:pt x="194" y="60"/>
                      <a:pt x="193" y="61"/>
                    </a:cubicBezTo>
                    <a:cubicBezTo>
                      <a:pt x="193" y="61"/>
                      <a:pt x="192" y="63"/>
                      <a:pt x="192" y="63"/>
                    </a:cubicBezTo>
                    <a:cubicBezTo>
                      <a:pt x="192" y="63"/>
                      <a:pt x="190" y="61"/>
                      <a:pt x="190" y="61"/>
                    </a:cubicBezTo>
                    <a:cubicBezTo>
                      <a:pt x="189" y="61"/>
                      <a:pt x="188" y="60"/>
                      <a:pt x="187" y="60"/>
                    </a:cubicBezTo>
                    <a:cubicBezTo>
                      <a:pt x="187" y="60"/>
                      <a:pt x="186" y="62"/>
                      <a:pt x="186" y="62"/>
                    </a:cubicBezTo>
                    <a:cubicBezTo>
                      <a:pt x="185" y="63"/>
                      <a:pt x="184" y="63"/>
                      <a:pt x="184" y="64"/>
                    </a:cubicBezTo>
                    <a:cubicBezTo>
                      <a:pt x="183" y="65"/>
                      <a:pt x="183" y="66"/>
                      <a:pt x="182" y="66"/>
                    </a:cubicBezTo>
                    <a:cubicBezTo>
                      <a:pt x="182" y="67"/>
                      <a:pt x="181" y="68"/>
                      <a:pt x="180" y="69"/>
                    </a:cubicBezTo>
                    <a:cubicBezTo>
                      <a:pt x="180" y="69"/>
                      <a:pt x="179" y="67"/>
                      <a:pt x="178" y="67"/>
                    </a:cubicBezTo>
                    <a:cubicBezTo>
                      <a:pt x="178" y="67"/>
                      <a:pt x="177" y="69"/>
                      <a:pt x="177" y="69"/>
                    </a:cubicBezTo>
                    <a:cubicBezTo>
                      <a:pt x="176" y="69"/>
                      <a:pt x="174" y="68"/>
                      <a:pt x="174" y="67"/>
                    </a:cubicBezTo>
                    <a:cubicBezTo>
                      <a:pt x="174" y="67"/>
                      <a:pt x="176" y="65"/>
                      <a:pt x="176" y="65"/>
                    </a:cubicBezTo>
                    <a:cubicBezTo>
                      <a:pt x="176" y="65"/>
                      <a:pt x="178" y="67"/>
                      <a:pt x="178" y="67"/>
                    </a:cubicBezTo>
                    <a:cubicBezTo>
                      <a:pt x="179" y="66"/>
                      <a:pt x="179" y="65"/>
                      <a:pt x="180" y="65"/>
                    </a:cubicBezTo>
                    <a:cubicBezTo>
                      <a:pt x="181" y="64"/>
                      <a:pt x="181" y="63"/>
                      <a:pt x="182" y="62"/>
                    </a:cubicBezTo>
                    <a:cubicBezTo>
                      <a:pt x="182" y="62"/>
                      <a:pt x="183" y="61"/>
                      <a:pt x="183" y="60"/>
                    </a:cubicBezTo>
                    <a:cubicBezTo>
                      <a:pt x="184" y="59"/>
                      <a:pt x="184" y="59"/>
                      <a:pt x="185" y="58"/>
                    </a:cubicBezTo>
                    <a:cubicBezTo>
                      <a:pt x="185" y="58"/>
                      <a:pt x="187" y="60"/>
                      <a:pt x="187" y="60"/>
                    </a:cubicBezTo>
                    <a:cubicBezTo>
                      <a:pt x="188" y="60"/>
                      <a:pt x="189" y="58"/>
                      <a:pt x="189" y="57"/>
                    </a:cubicBezTo>
                    <a:cubicBezTo>
                      <a:pt x="190" y="57"/>
                      <a:pt x="190" y="56"/>
                      <a:pt x="191" y="55"/>
                    </a:cubicBezTo>
                    <a:cubicBezTo>
                      <a:pt x="191" y="55"/>
                      <a:pt x="192" y="53"/>
                      <a:pt x="192" y="53"/>
                    </a:cubicBezTo>
                    <a:cubicBezTo>
                      <a:pt x="192" y="52"/>
                      <a:pt x="190" y="52"/>
                      <a:pt x="190" y="51"/>
                    </a:cubicBezTo>
                    <a:cubicBezTo>
                      <a:pt x="190" y="51"/>
                      <a:pt x="192" y="50"/>
                      <a:pt x="192" y="49"/>
                    </a:cubicBezTo>
                    <a:cubicBezTo>
                      <a:pt x="192" y="49"/>
                      <a:pt x="190" y="48"/>
                      <a:pt x="190" y="47"/>
                    </a:cubicBezTo>
                    <a:cubicBezTo>
                      <a:pt x="189" y="49"/>
                      <a:pt x="187" y="50"/>
                      <a:pt x="186" y="52"/>
                    </a:cubicBezTo>
                    <a:cubicBezTo>
                      <a:pt x="186" y="52"/>
                      <a:pt x="185" y="54"/>
                      <a:pt x="185" y="54"/>
                    </a:cubicBezTo>
                    <a:cubicBezTo>
                      <a:pt x="184" y="54"/>
                      <a:pt x="183" y="52"/>
                      <a:pt x="182" y="52"/>
                    </a:cubicBezTo>
                    <a:cubicBezTo>
                      <a:pt x="182" y="52"/>
                      <a:pt x="181" y="55"/>
                      <a:pt x="181" y="55"/>
                    </a:cubicBezTo>
                    <a:cubicBezTo>
                      <a:pt x="180" y="55"/>
                      <a:pt x="178" y="53"/>
                      <a:pt x="178" y="53"/>
                    </a:cubicBezTo>
                    <a:cubicBezTo>
                      <a:pt x="178" y="53"/>
                      <a:pt x="177" y="55"/>
                      <a:pt x="177" y="55"/>
                    </a:cubicBezTo>
                    <a:cubicBezTo>
                      <a:pt x="177" y="56"/>
                      <a:pt x="179" y="56"/>
                      <a:pt x="179" y="57"/>
                    </a:cubicBezTo>
                    <a:cubicBezTo>
                      <a:pt x="179" y="57"/>
                      <a:pt x="177" y="58"/>
                      <a:pt x="177" y="59"/>
                    </a:cubicBezTo>
                    <a:cubicBezTo>
                      <a:pt x="177" y="60"/>
                      <a:pt x="176" y="61"/>
                      <a:pt x="175" y="61"/>
                    </a:cubicBezTo>
                    <a:cubicBezTo>
                      <a:pt x="175" y="62"/>
                      <a:pt x="174" y="63"/>
                      <a:pt x="174" y="63"/>
                    </a:cubicBezTo>
                    <a:cubicBezTo>
                      <a:pt x="174" y="64"/>
                      <a:pt x="172" y="62"/>
                      <a:pt x="172" y="62"/>
                    </a:cubicBezTo>
                    <a:cubicBezTo>
                      <a:pt x="171" y="62"/>
                      <a:pt x="171" y="64"/>
                      <a:pt x="170" y="64"/>
                    </a:cubicBezTo>
                    <a:cubicBezTo>
                      <a:pt x="169" y="64"/>
                      <a:pt x="168" y="62"/>
                      <a:pt x="168" y="62"/>
                    </a:cubicBezTo>
                    <a:cubicBezTo>
                      <a:pt x="167" y="62"/>
                      <a:pt x="167" y="64"/>
                      <a:pt x="166" y="65"/>
                    </a:cubicBezTo>
                    <a:cubicBezTo>
                      <a:pt x="164" y="63"/>
                      <a:pt x="163" y="62"/>
                      <a:pt x="161" y="61"/>
                    </a:cubicBezTo>
                    <a:cubicBezTo>
                      <a:pt x="162" y="60"/>
                      <a:pt x="163" y="60"/>
                      <a:pt x="163" y="59"/>
                    </a:cubicBezTo>
                    <a:cubicBezTo>
                      <a:pt x="163" y="59"/>
                      <a:pt x="165" y="57"/>
                      <a:pt x="165" y="57"/>
                    </a:cubicBezTo>
                    <a:cubicBezTo>
                      <a:pt x="165" y="57"/>
                      <a:pt x="167" y="58"/>
                      <a:pt x="167" y="58"/>
                    </a:cubicBezTo>
                    <a:cubicBezTo>
                      <a:pt x="167" y="58"/>
                      <a:pt x="169" y="56"/>
                      <a:pt x="169" y="56"/>
                    </a:cubicBezTo>
                    <a:cubicBezTo>
                      <a:pt x="169" y="56"/>
                      <a:pt x="167" y="55"/>
                      <a:pt x="167" y="54"/>
                    </a:cubicBezTo>
                    <a:cubicBezTo>
                      <a:pt x="167" y="54"/>
                      <a:pt x="168" y="53"/>
                      <a:pt x="168" y="52"/>
                    </a:cubicBezTo>
                    <a:cubicBezTo>
                      <a:pt x="168" y="52"/>
                      <a:pt x="170" y="51"/>
                      <a:pt x="170" y="50"/>
                    </a:cubicBezTo>
                    <a:cubicBezTo>
                      <a:pt x="170" y="49"/>
                      <a:pt x="168" y="49"/>
                      <a:pt x="168" y="48"/>
                    </a:cubicBezTo>
                    <a:cubicBezTo>
                      <a:pt x="168" y="47"/>
                      <a:pt x="169" y="47"/>
                      <a:pt x="169" y="46"/>
                    </a:cubicBezTo>
                    <a:cubicBezTo>
                      <a:pt x="169" y="45"/>
                      <a:pt x="171" y="44"/>
                      <a:pt x="171" y="44"/>
                    </a:cubicBezTo>
                    <a:cubicBezTo>
                      <a:pt x="171" y="43"/>
                      <a:pt x="169" y="43"/>
                      <a:pt x="169" y="42"/>
                    </a:cubicBezTo>
                    <a:cubicBezTo>
                      <a:pt x="169" y="41"/>
                      <a:pt x="167" y="41"/>
                      <a:pt x="167" y="40"/>
                    </a:cubicBezTo>
                    <a:cubicBezTo>
                      <a:pt x="167" y="40"/>
                      <a:pt x="169" y="39"/>
                      <a:pt x="168" y="38"/>
                    </a:cubicBezTo>
                    <a:cubicBezTo>
                      <a:pt x="168" y="38"/>
                      <a:pt x="166" y="37"/>
                      <a:pt x="166" y="36"/>
                    </a:cubicBezTo>
                    <a:cubicBezTo>
                      <a:pt x="166" y="36"/>
                      <a:pt x="168" y="35"/>
                      <a:pt x="168" y="34"/>
                    </a:cubicBezTo>
                    <a:cubicBezTo>
                      <a:pt x="168" y="34"/>
                      <a:pt x="166" y="33"/>
                      <a:pt x="166" y="32"/>
                    </a:cubicBezTo>
                    <a:cubicBezTo>
                      <a:pt x="165" y="32"/>
                      <a:pt x="164" y="31"/>
                      <a:pt x="163" y="31"/>
                    </a:cubicBezTo>
                    <a:cubicBezTo>
                      <a:pt x="163" y="31"/>
                      <a:pt x="162" y="32"/>
                      <a:pt x="162" y="33"/>
                    </a:cubicBezTo>
                    <a:cubicBezTo>
                      <a:pt x="162" y="34"/>
                      <a:pt x="164" y="34"/>
                      <a:pt x="164" y="35"/>
                    </a:cubicBezTo>
                    <a:cubicBezTo>
                      <a:pt x="164" y="35"/>
                      <a:pt x="162" y="36"/>
                      <a:pt x="162" y="37"/>
                    </a:cubicBezTo>
                    <a:cubicBezTo>
                      <a:pt x="162" y="38"/>
                      <a:pt x="164" y="38"/>
                      <a:pt x="164" y="39"/>
                    </a:cubicBezTo>
                    <a:cubicBezTo>
                      <a:pt x="165" y="39"/>
                      <a:pt x="167" y="40"/>
                      <a:pt x="167" y="40"/>
                    </a:cubicBezTo>
                    <a:cubicBezTo>
                      <a:pt x="167" y="41"/>
                      <a:pt x="165" y="42"/>
                      <a:pt x="165" y="43"/>
                    </a:cubicBezTo>
                    <a:cubicBezTo>
                      <a:pt x="165" y="43"/>
                      <a:pt x="167" y="44"/>
                      <a:pt x="167" y="44"/>
                    </a:cubicBezTo>
                    <a:cubicBezTo>
                      <a:pt x="167" y="45"/>
                      <a:pt x="166" y="46"/>
                      <a:pt x="166" y="47"/>
                    </a:cubicBezTo>
                    <a:cubicBezTo>
                      <a:pt x="165" y="47"/>
                      <a:pt x="164" y="48"/>
                      <a:pt x="164" y="49"/>
                    </a:cubicBezTo>
                    <a:cubicBezTo>
                      <a:pt x="164" y="49"/>
                      <a:pt x="166" y="50"/>
                      <a:pt x="166" y="50"/>
                    </a:cubicBezTo>
                    <a:cubicBezTo>
                      <a:pt x="166" y="51"/>
                      <a:pt x="165" y="53"/>
                      <a:pt x="164" y="53"/>
                    </a:cubicBezTo>
                    <a:cubicBezTo>
                      <a:pt x="164" y="53"/>
                      <a:pt x="163" y="51"/>
                      <a:pt x="162" y="51"/>
                    </a:cubicBezTo>
                    <a:cubicBezTo>
                      <a:pt x="162" y="51"/>
                      <a:pt x="161" y="53"/>
                      <a:pt x="160" y="53"/>
                    </a:cubicBezTo>
                    <a:cubicBezTo>
                      <a:pt x="160" y="54"/>
                      <a:pt x="159" y="55"/>
                      <a:pt x="159" y="55"/>
                    </a:cubicBezTo>
                    <a:cubicBezTo>
                      <a:pt x="158" y="56"/>
                      <a:pt x="157" y="57"/>
                      <a:pt x="157" y="58"/>
                    </a:cubicBezTo>
                    <a:cubicBezTo>
                      <a:pt x="157" y="58"/>
                      <a:pt x="159" y="59"/>
                      <a:pt x="159" y="59"/>
                    </a:cubicBezTo>
                    <a:cubicBezTo>
                      <a:pt x="159" y="60"/>
                      <a:pt x="158" y="61"/>
                      <a:pt x="158" y="62"/>
                    </a:cubicBezTo>
                    <a:cubicBezTo>
                      <a:pt x="157" y="62"/>
                      <a:pt x="160" y="63"/>
                      <a:pt x="160" y="63"/>
                    </a:cubicBezTo>
                    <a:cubicBezTo>
                      <a:pt x="160" y="64"/>
                      <a:pt x="158" y="65"/>
                      <a:pt x="158" y="66"/>
                    </a:cubicBezTo>
                    <a:cubicBezTo>
                      <a:pt x="158" y="66"/>
                      <a:pt x="157" y="67"/>
                      <a:pt x="156" y="68"/>
                    </a:cubicBezTo>
                    <a:cubicBezTo>
                      <a:pt x="156" y="68"/>
                      <a:pt x="154" y="66"/>
                      <a:pt x="154" y="66"/>
                    </a:cubicBezTo>
                    <a:cubicBezTo>
                      <a:pt x="154" y="65"/>
                      <a:pt x="156" y="65"/>
                      <a:pt x="156" y="64"/>
                    </a:cubicBezTo>
                    <a:cubicBezTo>
                      <a:pt x="156" y="63"/>
                      <a:pt x="154" y="63"/>
                      <a:pt x="154" y="62"/>
                    </a:cubicBezTo>
                    <a:cubicBezTo>
                      <a:pt x="154" y="62"/>
                      <a:pt x="155" y="60"/>
                      <a:pt x="155" y="60"/>
                    </a:cubicBezTo>
                    <a:cubicBezTo>
                      <a:pt x="155" y="59"/>
                      <a:pt x="154" y="59"/>
                      <a:pt x="153" y="58"/>
                    </a:cubicBezTo>
                    <a:cubicBezTo>
                      <a:pt x="153" y="58"/>
                      <a:pt x="151" y="57"/>
                      <a:pt x="151" y="57"/>
                    </a:cubicBezTo>
                    <a:cubicBezTo>
                      <a:pt x="151" y="56"/>
                      <a:pt x="152" y="55"/>
                      <a:pt x="153" y="54"/>
                    </a:cubicBezTo>
                    <a:cubicBezTo>
                      <a:pt x="153" y="54"/>
                      <a:pt x="154" y="53"/>
                      <a:pt x="154" y="52"/>
                    </a:cubicBezTo>
                    <a:cubicBezTo>
                      <a:pt x="154" y="52"/>
                      <a:pt x="156" y="50"/>
                      <a:pt x="156" y="50"/>
                    </a:cubicBezTo>
                    <a:cubicBezTo>
                      <a:pt x="156" y="49"/>
                      <a:pt x="154" y="49"/>
                      <a:pt x="154" y="48"/>
                    </a:cubicBezTo>
                    <a:cubicBezTo>
                      <a:pt x="154" y="48"/>
                      <a:pt x="152" y="47"/>
                      <a:pt x="151" y="46"/>
                    </a:cubicBezTo>
                    <a:cubicBezTo>
                      <a:pt x="151" y="47"/>
                      <a:pt x="150" y="48"/>
                      <a:pt x="150" y="49"/>
                    </a:cubicBezTo>
                    <a:cubicBezTo>
                      <a:pt x="150" y="49"/>
                      <a:pt x="148" y="51"/>
                      <a:pt x="148" y="51"/>
                    </a:cubicBezTo>
                    <a:cubicBezTo>
                      <a:pt x="148" y="51"/>
                      <a:pt x="150" y="52"/>
                      <a:pt x="150" y="53"/>
                    </a:cubicBezTo>
                    <a:cubicBezTo>
                      <a:pt x="150" y="53"/>
                      <a:pt x="149" y="54"/>
                      <a:pt x="149" y="55"/>
                    </a:cubicBezTo>
                    <a:cubicBezTo>
                      <a:pt x="148" y="56"/>
                      <a:pt x="147" y="56"/>
                      <a:pt x="147" y="57"/>
                    </a:cubicBezTo>
                    <a:cubicBezTo>
                      <a:pt x="146" y="58"/>
                      <a:pt x="146" y="59"/>
                      <a:pt x="145" y="59"/>
                    </a:cubicBezTo>
                    <a:cubicBezTo>
                      <a:pt x="145" y="59"/>
                      <a:pt x="143" y="58"/>
                      <a:pt x="143" y="58"/>
                    </a:cubicBezTo>
                    <a:cubicBezTo>
                      <a:pt x="143" y="57"/>
                      <a:pt x="145" y="56"/>
                      <a:pt x="145" y="55"/>
                    </a:cubicBezTo>
                    <a:cubicBezTo>
                      <a:pt x="144" y="55"/>
                      <a:pt x="143" y="54"/>
                      <a:pt x="142" y="54"/>
                    </a:cubicBezTo>
                    <a:cubicBezTo>
                      <a:pt x="142" y="54"/>
                      <a:pt x="141" y="56"/>
                      <a:pt x="141" y="56"/>
                    </a:cubicBezTo>
                    <a:cubicBezTo>
                      <a:pt x="140" y="56"/>
                      <a:pt x="139" y="54"/>
                      <a:pt x="138" y="54"/>
                    </a:cubicBezTo>
                    <a:cubicBezTo>
                      <a:pt x="138" y="54"/>
                      <a:pt x="137" y="56"/>
                      <a:pt x="137" y="56"/>
                    </a:cubicBezTo>
                    <a:cubicBezTo>
                      <a:pt x="136" y="57"/>
                      <a:pt x="136" y="58"/>
                      <a:pt x="135" y="59"/>
                    </a:cubicBezTo>
                    <a:cubicBezTo>
                      <a:pt x="134" y="60"/>
                      <a:pt x="133" y="62"/>
                      <a:pt x="132" y="63"/>
                    </a:cubicBezTo>
                    <a:cubicBezTo>
                      <a:pt x="130" y="62"/>
                      <a:pt x="129" y="61"/>
                      <a:pt x="127" y="60"/>
                    </a:cubicBezTo>
                    <a:cubicBezTo>
                      <a:pt x="128" y="59"/>
                      <a:pt x="128" y="58"/>
                      <a:pt x="129" y="57"/>
                    </a:cubicBezTo>
                    <a:cubicBezTo>
                      <a:pt x="129" y="57"/>
                      <a:pt x="131" y="56"/>
                      <a:pt x="131" y="55"/>
                    </a:cubicBezTo>
                    <a:cubicBezTo>
                      <a:pt x="131" y="55"/>
                      <a:pt x="128" y="54"/>
                      <a:pt x="128" y="54"/>
                    </a:cubicBezTo>
                    <a:cubicBezTo>
                      <a:pt x="129" y="53"/>
                      <a:pt x="130" y="51"/>
                      <a:pt x="130" y="51"/>
                    </a:cubicBezTo>
                    <a:cubicBezTo>
                      <a:pt x="130" y="51"/>
                      <a:pt x="132" y="53"/>
                      <a:pt x="132" y="53"/>
                    </a:cubicBezTo>
                    <a:cubicBezTo>
                      <a:pt x="133" y="53"/>
                      <a:pt x="134" y="51"/>
                      <a:pt x="134" y="51"/>
                    </a:cubicBezTo>
                    <a:cubicBezTo>
                      <a:pt x="135" y="50"/>
                      <a:pt x="135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8" y="46"/>
                      <a:pt x="139" y="45"/>
                      <a:pt x="139" y="44"/>
                    </a:cubicBezTo>
                    <a:cubicBezTo>
                      <a:pt x="140" y="43"/>
                      <a:pt x="140" y="43"/>
                      <a:pt x="141" y="42"/>
                    </a:cubicBezTo>
                    <a:cubicBezTo>
                      <a:pt x="141" y="42"/>
                      <a:pt x="139" y="40"/>
                      <a:pt x="139" y="40"/>
                    </a:cubicBezTo>
                    <a:cubicBezTo>
                      <a:pt x="138" y="40"/>
                      <a:pt x="138" y="42"/>
                      <a:pt x="137" y="42"/>
                    </a:cubicBezTo>
                    <a:cubicBezTo>
                      <a:pt x="136" y="42"/>
                      <a:pt x="135" y="40"/>
                      <a:pt x="135" y="41"/>
                    </a:cubicBezTo>
                    <a:cubicBezTo>
                      <a:pt x="134" y="41"/>
                      <a:pt x="133" y="42"/>
                      <a:pt x="133" y="43"/>
                    </a:cubicBezTo>
                    <a:cubicBezTo>
                      <a:pt x="133" y="43"/>
                      <a:pt x="135" y="44"/>
                      <a:pt x="135" y="45"/>
                    </a:cubicBezTo>
                    <a:cubicBezTo>
                      <a:pt x="135" y="45"/>
                      <a:pt x="134" y="47"/>
                      <a:pt x="133" y="47"/>
                    </a:cubicBezTo>
                    <a:cubicBezTo>
                      <a:pt x="133" y="47"/>
                      <a:pt x="131" y="45"/>
                      <a:pt x="131" y="45"/>
                    </a:cubicBezTo>
                    <a:cubicBezTo>
                      <a:pt x="131" y="46"/>
                      <a:pt x="130" y="47"/>
                      <a:pt x="130" y="47"/>
                    </a:cubicBezTo>
                    <a:cubicBezTo>
                      <a:pt x="129" y="48"/>
                      <a:pt x="128" y="49"/>
                      <a:pt x="128" y="50"/>
                    </a:cubicBezTo>
                    <a:cubicBezTo>
                      <a:pt x="127" y="50"/>
                      <a:pt x="127" y="51"/>
                      <a:pt x="126" y="52"/>
                    </a:cubicBezTo>
                    <a:cubicBezTo>
                      <a:pt x="126" y="52"/>
                      <a:pt x="125" y="54"/>
                      <a:pt x="124" y="54"/>
                    </a:cubicBezTo>
                    <a:cubicBezTo>
                      <a:pt x="124" y="54"/>
                      <a:pt x="122" y="52"/>
                      <a:pt x="122" y="52"/>
                    </a:cubicBezTo>
                    <a:cubicBezTo>
                      <a:pt x="122" y="52"/>
                      <a:pt x="121" y="54"/>
                      <a:pt x="121" y="55"/>
                    </a:cubicBezTo>
                    <a:cubicBezTo>
                      <a:pt x="120" y="55"/>
                      <a:pt x="119" y="56"/>
                      <a:pt x="119" y="57"/>
                    </a:cubicBezTo>
                    <a:cubicBezTo>
                      <a:pt x="118" y="57"/>
                      <a:pt x="118" y="59"/>
                      <a:pt x="117" y="59"/>
                    </a:cubicBezTo>
                    <a:cubicBezTo>
                      <a:pt x="117" y="59"/>
                      <a:pt x="115" y="57"/>
                      <a:pt x="115" y="57"/>
                    </a:cubicBezTo>
                    <a:cubicBezTo>
                      <a:pt x="114" y="57"/>
                      <a:pt x="114" y="59"/>
                      <a:pt x="113" y="60"/>
                    </a:cubicBezTo>
                    <a:cubicBezTo>
                      <a:pt x="113" y="60"/>
                      <a:pt x="112" y="58"/>
                      <a:pt x="111" y="58"/>
                    </a:cubicBezTo>
                    <a:cubicBezTo>
                      <a:pt x="111" y="58"/>
                      <a:pt x="110" y="60"/>
                      <a:pt x="109" y="60"/>
                    </a:cubicBezTo>
                    <a:cubicBezTo>
                      <a:pt x="109" y="60"/>
                      <a:pt x="108" y="59"/>
                      <a:pt x="107" y="58"/>
                    </a:cubicBezTo>
                    <a:cubicBezTo>
                      <a:pt x="106" y="58"/>
                      <a:pt x="106" y="57"/>
                      <a:pt x="105" y="57"/>
                    </a:cubicBezTo>
                    <a:cubicBezTo>
                      <a:pt x="104" y="56"/>
                      <a:pt x="103" y="55"/>
                      <a:pt x="103" y="55"/>
                    </a:cubicBezTo>
                    <a:cubicBezTo>
                      <a:pt x="102" y="55"/>
                      <a:pt x="101" y="57"/>
                      <a:pt x="101" y="57"/>
                    </a:cubicBezTo>
                    <a:cubicBezTo>
                      <a:pt x="101" y="57"/>
                      <a:pt x="103" y="59"/>
                      <a:pt x="103" y="59"/>
                    </a:cubicBezTo>
                    <a:cubicBezTo>
                      <a:pt x="103" y="59"/>
                      <a:pt x="102" y="61"/>
                      <a:pt x="101" y="61"/>
                    </a:cubicBezTo>
                    <a:cubicBezTo>
                      <a:pt x="101" y="61"/>
                      <a:pt x="99" y="60"/>
                      <a:pt x="99" y="59"/>
                    </a:cubicBezTo>
                    <a:cubicBezTo>
                      <a:pt x="99" y="59"/>
                      <a:pt x="101" y="57"/>
                      <a:pt x="101" y="57"/>
                    </a:cubicBezTo>
                    <a:cubicBezTo>
                      <a:pt x="101" y="57"/>
                      <a:pt x="99" y="56"/>
                      <a:pt x="99" y="56"/>
                    </a:cubicBezTo>
                    <a:cubicBezTo>
                      <a:pt x="98" y="55"/>
                      <a:pt x="97" y="54"/>
                      <a:pt x="96" y="54"/>
                    </a:cubicBezTo>
                    <a:cubicBezTo>
                      <a:pt x="96" y="53"/>
                      <a:pt x="95" y="53"/>
                      <a:pt x="94" y="52"/>
                    </a:cubicBezTo>
                    <a:cubicBezTo>
                      <a:pt x="93" y="52"/>
                      <a:pt x="93" y="51"/>
                      <a:pt x="92" y="50"/>
                    </a:cubicBezTo>
                    <a:cubicBezTo>
                      <a:pt x="91" y="50"/>
                      <a:pt x="90" y="49"/>
                      <a:pt x="90" y="49"/>
                    </a:cubicBezTo>
                    <a:cubicBezTo>
                      <a:pt x="89" y="49"/>
                      <a:pt x="89" y="50"/>
                      <a:pt x="88" y="51"/>
                    </a:cubicBezTo>
                    <a:cubicBezTo>
                      <a:pt x="88" y="51"/>
                      <a:pt x="87" y="53"/>
                      <a:pt x="86" y="53"/>
                    </a:cubicBezTo>
                    <a:cubicBezTo>
                      <a:pt x="86" y="53"/>
                      <a:pt x="84" y="51"/>
                      <a:pt x="84" y="51"/>
                    </a:cubicBezTo>
                    <a:cubicBezTo>
                      <a:pt x="83" y="52"/>
                      <a:pt x="83" y="53"/>
                      <a:pt x="82" y="54"/>
                    </a:cubicBezTo>
                    <a:cubicBezTo>
                      <a:pt x="82" y="54"/>
                      <a:pt x="81" y="55"/>
                      <a:pt x="81" y="56"/>
                    </a:cubicBezTo>
                    <a:cubicBezTo>
                      <a:pt x="80" y="57"/>
                      <a:pt x="79" y="57"/>
                      <a:pt x="79" y="58"/>
                    </a:cubicBezTo>
                    <a:cubicBezTo>
                      <a:pt x="78" y="59"/>
                      <a:pt x="78" y="60"/>
                      <a:pt x="77" y="60"/>
                    </a:cubicBezTo>
                    <a:cubicBezTo>
                      <a:pt x="77" y="61"/>
                      <a:pt x="76" y="63"/>
                      <a:pt x="76" y="63"/>
                    </a:cubicBezTo>
                    <a:cubicBezTo>
                      <a:pt x="75" y="63"/>
                      <a:pt x="73" y="61"/>
                      <a:pt x="73" y="61"/>
                    </a:cubicBezTo>
                    <a:cubicBezTo>
                      <a:pt x="73" y="61"/>
                      <a:pt x="75" y="59"/>
                      <a:pt x="75" y="59"/>
                    </a:cubicBezTo>
                    <a:cubicBezTo>
                      <a:pt x="75" y="58"/>
                      <a:pt x="73" y="57"/>
                      <a:pt x="73" y="57"/>
                    </a:cubicBezTo>
                    <a:cubicBezTo>
                      <a:pt x="72" y="57"/>
                      <a:pt x="71" y="59"/>
                      <a:pt x="71" y="59"/>
                    </a:cubicBezTo>
                    <a:cubicBezTo>
                      <a:pt x="70" y="59"/>
                      <a:pt x="69" y="58"/>
                      <a:pt x="69" y="58"/>
                    </a:cubicBezTo>
                    <a:cubicBezTo>
                      <a:pt x="68" y="57"/>
                      <a:pt x="67" y="56"/>
                      <a:pt x="67" y="56"/>
                    </a:cubicBezTo>
                    <a:cubicBezTo>
                      <a:pt x="66" y="55"/>
                      <a:pt x="65" y="55"/>
                      <a:pt x="64" y="54"/>
                    </a:cubicBezTo>
                    <a:cubicBezTo>
                      <a:pt x="64" y="55"/>
                      <a:pt x="63" y="56"/>
                      <a:pt x="63" y="56"/>
                    </a:cubicBezTo>
                    <a:close/>
                    <a:moveTo>
                      <a:pt x="163" y="13"/>
                    </a:moveTo>
                    <a:cubicBezTo>
                      <a:pt x="163" y="13"/>
                      <a:pt x="162" y="15"/>
                      <a:pt x="161" y="15"/>
                    </a:cubicBezTo>
                    <a:cubicBezTo>
                      <a:pt x="161" y="16"/>
                      <a:pt x="160" y="17"/>
                      <a:pt x="160" y="17"/>
                    </a:cubicBezTo>
                    <a:cubicBezTo>
                      <a:pt x="159" y="18"/>
                      <a:pt x="162" y="19"/>
                      <a:pt x="162" y="19"/>
                    </a:cubicBezTo>
                    <a:cubicBezTo>
                      <a:pt x="162" y="19"/>
                      <a:pt x="160" y="21"/>
                      <a:pt x="160" y="21"/>
                    </a:cubicBezTo>
                    <a:cubicBezTo>
                      <a:pt x="160" y="21"/>
                      <a:pt x="162" y="23"/>
                      <a:pt x="162" y="23"/>
                    </a:cubicBezTo>
                    <a:cubicBezTo>
                      <a:pt x="163" y="23"/>
                      <a:pt x="164" y="21"/>
                      <a:pt x="164" y="21"/>
                    </a:cubicBezTo>
                    <a:cubicBezTo>
                      <a:pt x="165" y="20"/>
                      <a:pt x="165" y="19"/>
                      <a:pt x="166" y="18"/>
                    </a:cubicBezTo>
                    <a:cubicBezTo>
                      <a:pt x="166" y="18"/>
                      <a:pt x="164" y="17"/>
                      <a:pt x="164" y="17"/>
                    </a:cubicBezTo>
                    <a:cubicBezTo>
                      <a:pt x="163" y="16"/>
                      <a:pt x="165" y="15"/>
                      <a:pt x="165" y="15"/>
                    </a:cubicBezTo>
                    <a:cubicBezTo>
                      <a:pt x="165" y="15"/>
                      <a:pt x="163" y="13"/>
                      <a:pt x="163" y="13"/>
                    </a:cubicBezTo>
                    <a:close/>
                    <a:moveTo>
                      <a:pt x="367" y="24"/>
                    </a:moveTo>
                    <a:cubicBezTo>
                      <a:pt x="367" y="24"/>
                      <a:pt x="368" y="21"/>
                      <a:pt x="368" y="21"/>
                    </a:cubicBezTo>
                    <a:cubicBezTo>
                      <a:pt x="368" y="21"/>
                      <a:pt x="367" y="20"/>
                      <a:pt x="366" y="20"/>
                    </a:cubicBezTo>
                    <a:cubicBezTo>
                      <a:pt x="366" y="19"/>
                      <a:pt x="364" y="18"/>
                      <a:pt x="364" y="18"/>
                    </a:cubicBezTo>
                    <a:cubicBezTo>
                      <a:pt x="364" y="18"/>
                      <a:pt x="363" y="20"/>
                      <a:pt x="362" y="20"/>
                    </a:cubicBezTo>
                    <a:cubicBezTo>
                      <a:pt x="362" y="21"/>
                      <a:pt x="361" y="22"/>
                      <a:pt x="361" y="22"/>
                    </a:cubicBezTo>
                    <a:cubicBezTo>
                      <a:pt x="360" y="23"/>
                      <a:pt x="359" y="24"/>
                      <a:pt x="359" y="25"/>
                    </a:cubicBezTo>
                    <a:cubicBezTo>
                      <a:pt x="359" y="25"/>
                      <a:pt x="357" y="26"/>
                      <a:pt x="357" y="27"/>
                    </a:cubicBezTo>
                    <a:cubicBezTo>
                      <a:pt x="357" y="27"/>
                      <a:pt x="359" y="29"/>
                      <a:pt x="359" y="29"/>
                    </a:cubicBezTo>
                    <a:cubicBezTo>
                      <a:pt x="360" y="28"/>
                      <a:pt x="361" y="27"/>
                      <a:pt x="361" y="26"/>
                    </a:cubicBezTo>
                    <a:cubicBezTo>
                      <a:pt x="362" y="25"/>
                      <a:pt x="363" y="23"/>
                      <a:pt x="365" y="22"/>
                    </a:cubicBezTo>
                    <a:cubicBezTo>
                      <a:pt x="365" y="22"/>
                      <a:pt x="366" y="24"/>
                      <a:pt x="367" y="24"/>
                    </a:cubicBezTo>
                    <a:close/>
                    <a:moveTo>
                      <a:pt x="592" y="15"/>
                    </a:moveTo>
                    <a:cubicBezTo>
                      <a:pt x="592" y="16"/>
                      <a:pt x="591" y="17"/>
                      <a:pt x="590" y="18"/>
                    </a:cubicBezTo>
                    <a:cubicBezTo>
                      <a:pt x="590" y="18"/>
                      <a:pt x="593" y="19"/>
                      <a:pt x="593" y="19"/>
                    </a:cubicBezTo>
                    <a:cubicBezTo>
                      <a:pt x="593" y="20"/>
                      <a:pt x="591" y="21"/>
                      <a:pt x="591" y="21"/>
                    </a:cubicBezTo>
                    <a:cubicBezTo>
                      <a:pt x="591" y="22"/>
                      <a:pt x="590" y="23"/>
                      <a:pt x="589" y="24"/>
                    </a:cubicBezTo>
                    <a:cubicBezTo>
                      <a:pt x="589" y="24"/>
                      <a:pt x="588" y="25"/>
                      <a:pt x="587" y="26"/>
                    </a:cubicBezTo>
                    <a:cubicBezTo>
                      <a:pt x="588" y="26"/>
                      <a:pt x="589" y="28"/>
                      <a:pt x="590" y="28"/>
                    </a:cubicBezTo>
                    <a:cubicBezTo>
                      <a:pt x="590" y="27"/>
                      <a:pt x="591" y="26"/>
                      <a:pt x="591" y="25"/>
                    </a:cubicBezTo>
                    <a:cubicBezTo>
                      <a:pt x="592" y="25"/>
                      <a:pt x="593" y="24"/>
                      <a:pt x="593" y="23"/>
                    </a:cubicBezTo>
                    <a:cubicBezTo>
                      <a:pt x="594" y="22"/>
                      <a:pt x="594" y="22"/>
                      <a:pt x="595" y="21"/>
                    </a:cubicBezTo>
                    <a:cubicBezTo>
                      <a:pt x="596" y="19"/>
                      <a:pt x="597" y="18"/>
                      <a:pt x="598" y="16"/>
                    </a:cubicBezTo>
                    <a:cubicBezTo>
                      <a:pt x="597" y="15"/>
                      <a:pt x="595" y="14"/>
                      <a:pt x="594" y="13"/>
                    </a:cubicBezTo>
                    <a:cubicBezTo>
                      <a:pt x="593" y="14"/>
                      <a:pt x="593" y="15"/>
                      <a:pt x="592" y="15"/>
                    </a:cubicBezTo>
                    <a:close/>
                    <a:moveTo>
                      <a:pt x="554" y="57"/>
                    </a:moveTo>
                    <a:cubicBezTo>
                      <a:pt x="554" y="56"/>
                      <a:pt x="555" y="55"/>
                      <a:pt x="555" y="54"/>
                    </a:cubicBezTo>
                    <a:cubicBezTo>
                      <a:pt x="555" y="54"/>
                      <a:pt x="553" y="53"/>
                      <a:pt x="553" y="53"/>
                    </a:cubicBezTo>
                    <a:cubicBezTo>
                      <a:pt x="553" y="52"/>
                      <a:pt x="555" y="51"/>
                      <a:pt x="555" y="50"/>
                    </a:cubicBezTo>
                    <a:cubicBezTo>
                      <a:pt x="555" y="50"/>
                      <a:pt x="553" y="49"/>
                      <a:pt x="552" y="49"/>
                    </a:cubicBezTo>
                    <a:cubicBezTo>
                      <a:pt x="552" y="48"/>
                      <a:pt x="554" y="47"/>
                      <a:pt x="554" y="46"/>
                    </a:cubicBezTo>
                    <a:cubicBezTo>
                      <a:pt x="554" y="46"/>
                      <a:pt x="556" y="45"/>
                      <a:pt x="556" y="44"/>
                    </a:cubicBezTo>
                    <a:cubicBezTo>
                      <a:pt x="556" y="44"/>
                      <a:pt x="554" y="43"/>
                      <a:pt x="554" y="43"/>
                    </a:cubicBezTo>
                    <a:cubicBezTo>
                      <a:pt x="553" y="43"/>
                      <a:pt x="553" y="44"/>
                      <a:pt x="552" y="45"/>
                    </a:cubicBezTo>
                    <a:cubicBezTo>
                      <a:pt x="551" y="45"/>
                      <a:pt x="551" y="46"/>
                      <a:pt x="550" y="47"/>
                    </a:cubicBezTo>
                    <a:cubicBezTo>
                      <a:pt x="550" y="48"/>
                      <a:pt x="549" y="49"/>
                      <a:pt x="549" y="49"/>
                    </a:cubicBezTo>
                    <a:cubicBezTo>
                      <a:pt x="548" y="50"/>
                      <a:pt x="551" y="50"/>
                      <a:pt x="551" y="51"/>
                    </a:cubicBezTo>
                    <a:cubicBezTo>
                      <a:pt x="551" y="52"/>
                      <a:pt x="549" y="52"/>
                      <a:pt x="549" y="53"/>
                    </a:cubicBezTo>
                    <a:cubicBezTo>
                      <a:pt x="549" y="54"/>
                      <a:pt x="551" y="54"/>
                      <a:pt x="551" y="55"/>
                    </a:cubicBezTo>
                    <a:cubicBezTo>
                      <a:pt x="551" y="55"/>
                      <a:pt x="550" y="57"/>
                      <a:pt x="550" y="57"/>
                    </a:cubicBezTo>
                    <a:cubicBezTo>
                      <a:pt x="550" y="58"/>
                      <a:pt x="552" y="58"/>
                      <a:pt x="552" y="59"/>
                    </a:cubicBezTo>
                    <a:cubicBezTo>
                      <a:pt x="552" y="58"/>
                      <a:pt x="553" y="57"/>
                      <a:pt x="554" y="57"/>
                    </a:cubicBezTo>
                    <a:close/>
                    <a:moveTo>
                      <a:pt x="352" y="51"/>
                    </a:moveTo>
                    <a:cubicBezTo>
                      <a:pt x="351" y="50"/>
                      <a:pt x="350" y="49"/>
                      <a:pt x="348" y="48"/>
                    </a:cubicBezTo>
                    <a:cubicBezTo>
                      <a:pt x="347" y="50"/>
                      <a:pt x="346" y="51"/>
                      <a:pt x="345" y="53"/>
                    </a:cubicBezTo>
                    <a:cubicBezTo>
                      <a:pt x="346" y="54"/>
                      <a:pt x="348" y="55"/>
                      <a:pt x="349" y="56"/>
                    </a:cubicBezTo>
                    <a:cubicBezTo>
                      <a:pt x="350" y="54"/>
                      <a:pt x="351" y="53"/>
                      <a:pt x="352" y="51"/>
                    </a:cubicBezTo>
                    <a:close/>
                    <a:moveTo>
                      <a:pt x="11" y="45"/>
                    </a:moveTo>
                    <a:cubicBezTo>
                      <a:pt x="11" y="45"/>
                      <a:pt x="13" y="47"/>
                      <a:pt x="13" y="47"/>
                    </a:cubicBezTo>
                    <a:cubicBezTo>
                      <a:pt x="14" y="47"/>
                      <a:pt x="15" y="45"/>
                      <a:pt x="15" y="45"/>
                    </a:cubicBezTo>
                    <a:cubicBezTo>
                      <a:pt x="15" y="44"/>
                      <a:pt x="13" y="43"/>
                      <a:pt x="13" y="43"/>
                    </a:cubicBezTo>
                    <a:cubicBezTo>
                      <a:pt x="12" y="43"/>
                      <a:pt x="11" y="41"/>
                      <a:pt x="11" y="41"/>
                    </a:cubicBezTo>
                    <a:cubicBezTo>
                      <a:pt x="10" y="41"/>
                      <a:pt x="9" y="43"/>
                      <a:pt x="9" y="44"/>
                    </a:cubicBezTo>
                    <a:cubicBezTo>
                      <a:pt x="9" y="44"/>
                      <a:pt x="7" y="45"/>
                      <a:pt x="7" y="46"/>
                    </a:cubicBezTo>
                    <a:cubicBezTo>
                      <a:pt x="7" y="46"/>
                      <a:pt x="9" y="47"/>
                      <a:pt x="9" y="47"/>
                    </a:cubicBezTo>
                    <a:cubicBezTo>
                      <a:pt x="10" y="47"/>
                      <a:pt x="10" y="45"/>
                      <a:pt x="11" y="45"/>
                    </a:cubicBezTo>
                    <a:close/>
                    <a:moveTo>
                      <a:pt x="51" y="44"/>
                    </a:moveTo>
                    <a:cubicBezTo>
                      <a:pt x="51" y="44"/>
                      <a:pt x="52" y="42"/>
                      <a:pt x="53" y="42"/>
                    </a:cubicBezTo>
                    <a:cubicBezTo>
                      <a:pt x="53" y="42"/>
                      <a:pt x="55" y="44"/>
                      <a:pt x="55" y="43"/>
                    </a:cubicBezTo>
                    <a:cubicBezTo>
                      <a:pt x="55" y="43"/>
                      <a:pt x="56" y="42"/>
                      <a:pt x="57" y="41"/>
                    </a:cubicBezTo>
                    <a:cubicBezTo>
                      <a:pt x="57" y="40"/>
                      <a:pt x="58" y="40"/>
                      <a:pt x="58" y="39"/>
                    </a:cubicBezTo>
                    <a:cubicBezTo>
                      <a:pt x="57" y="39"/>
                      <a:pt x="57" y="37"/>
                      <a:pt x="56" y="37"/>
                    </a:cubicBezTo>
                    <a:cubicBezTo>
                      <a:pt x="56" y="37"/>
                      <a:pt x="55" y="39"/>
                      <a:pt x="54" y="39"/>
                    </a:cubicBezTo>
                    <a:cubicBezTo>
                      <a:pt x="54" y="39"/>
                      <a:pt x="52" y="38"/>
                      <a:pt x="52" y="38"/>
                    </a:cubicBezTo>
                    <a:cubicBezTo>
                      <a:pt x="52" y="38"/>
                      <a:pt x="51" y="39"/>
                      <a:pt x="50" y="40"/>
                    </a:cubicBezTo>
                    <a:cubicBezTo>
                      <a:pt x="50" y="41"/>
                      <a:pt x="49" y="41"/>
                      <a:pt x="49" y="42"/>
                    </a:cubicBezTo>
                    <a:cubicBezTo>
                      <a:pt x="50" y="42"/>
                      <a:pt x="50" y="44"/>
                      <a:pt x="51" y="44"/>
                    </a:cubicBezTo>
                    <a:close/>
                    <a:moveTo>
                      <a:pt x="63" y="28"/>
                    </a:moveTo>
                    <a:cubicBezTo>
                      <a:pt x="63" y="28"/>
                      <a:pt x="61" y="27"/>
                      <a:pt x="61" y="27"/>
                    </a:cubicBezTo>
                    <a:cubicBezTo>
                      <a:pt x="60" y="26"/>
                      <a:pt x="59" y="25"/>
                      <a:pt x="58" y="25"/>
                    </a:cubicBezTo>
                    <a:cubicBezTo>
                      <a:pt x="58" y="25"/>
                      <a:pt x="57" y="27"/>
                      <a:pt x="57" y="27"/>
                    </a:cubicBezTo>
                    <a:cubicBezTo>
                      <a:pt x="56" y="27"/>
                      <a:pt x="55" y="29"/>
                      <a:pt x="55" y="29"/>
                    </a:cubicBezTo>
                    <a:cubicBezTo>
                      <a:pt x="55" y="30"/>
                      <a:pt x="57" y="31"/>
                      <a:pt x="57" y="31"/>
                    </a:cubicBezTo>
                    <a:cubicBezTo>
                      <a:pt x="58" y="31"/>
                      <a:pt x="59" y="33"/>
                      <a:pt x="59" y="33"/>
                    </a:cubicBezTo>
                    <a:cubicBezTo>
                      <a:pt x="60" y="33"/>
                      <a:pt x="61" y="31"/>
                      <a:pt x="61" y="30"/>
                    </a:cubicBezTo>
                    <a:cubicBezTo>
                      <a:pt x="61" y="30"/>
                      <a:pt x="63" y="29"/>
                      <a:pt x="63" y="28"/>
                    </a:cubicBezTo>
                    <a:close/>
                    <a:moveTo>
                      <a:pt x="108" y="48"/>
                    </a:moveTo>
                    <a:cubicBezTo>
                      <a:pt x="108" y="48"/>
                      <a:pt x="106" y="47"/>
                      <a:pt x="105" y="47"/>
                    </a:cubicBezTo>
                    <a:cubicBezTo>
                      <a:pt x="105" y="46"/>
                      <a:pt x="103" y="45"/>
                      <a:pt x="103" y="45"/>
                    </a:cubicBezTo>
                    <a:cubicBezTo>
                      <a:pt x="103" y="45"/>
                      <a:pt x="102" y="47"/>
                      <a:pt x="101" y="47"/>
                    </a:cubicBezTo>
                    <a:cubicBezTo>
                      <a:pt x="101" y="47"/>
                      <a:pt x="100" y="49"/>
                      <a:pt x="100" y="49"/>
                    </a:cubicBezTo>
                    <a:cubicBezTo>
                      <a:pt x="100" y="50"/>
                      <a:pt x="102" y="51"/>
                      <a:pt x="102" y="51"/>
                    </a:cubicBezTo>
                    <a:cubicBezTo>
                      <a:pt x="102" y="51"/>
                      <a:pt x="104" y="53"/>
                      <a:pt x="104" y="53"/>
                    </a:cubicBezTo>
                    <a:cubicBezTo>
                      <a:pt x="105" y="53"/>
                      <a:pt x="106" y="51"/>
                      <a:pt x="106" y="51"/>
                    </a:cubicBezTo>
                    <a:cubicBezTo>
                      <a:pt x="106" y="50"/>
                      <a:pt x="108" y="49"/>
                      <a:pt x="108" y="48"/>
                    </a:cubicBezTo>
                    <a:close/>
                    <a:moveTo>
                      <a:pt x="116" y="51"/>
                    </a:moveTo>
                    <a:cubicBezTo>
                      <a:pt x="116" y="51"/>
                      <a:pt x="117" y="49"/>
                      <a:pt x="118" y="49"/>
                    </a:cubicBezTo>
                    <a:cubicBezTo>
                      <a:pt x="118" y="48"/>
                      <a:pt x="119" y="47"/>
                      <a:pt x="119" y="47"/>
                    </a:cubicBezTo>
                    <a:cubicBezTo>
                      <a:pt x="120" y="46"/>
                      <a:pt x="121" y="45"/>
                      <a:pt x="121" y="44"/>
                    </a:cubicBezTo>
                    <a:cubicBezTo>
                      <a:pt x="121" y="44"/>
                      <a:pt x="119" y="43"/>
                      <a:pt x="119" y="43"/>
                    </a:cubicBezTo>
                    <a:cubicBezTo>
                      <a:pt x="119" y="43"/>
                      <a:pt x="117" y="41"/>
                      <a:pt x="117" y="41"/>
                    </a:cubicBezTo>
                    <a:cubicBezTo>
                      <a:pt x="116" y="41"/>
                      <a:pt x="115" y="43"/>
                      <a:pt x="115" y="43"/>
                    </a:cubicBezTo>
                    <a:cubicBezTo>
                      <a:pt x="114" y="44"/>
                      <a:pt x="114" y="45"/>
                      <a:pt x="113" y="46"/>
                    </a:cubicBezTo>
                    <a:cubicBezTo>
                      <a:pt x="113" y="46"/>
                      <a:pt x="115" y="47"/>
                      <a:pt x="116" y="47"/>
                    </a:cubicBezTo>
                    <a:cubicBezTo>
                      <a:pt x="116" y="48"/>
                      <a:pt x="114" y="49"/>
                      <a:pt x="114" y="49"/>
                    </a:cubicBezTo>
                    <a:cubicBezTo>
                      <a:pt x="114" y="49"/>
                      <a:pt x="116" y="51"/>
                      <a:pt x="116" y="51"/>
                    </a:cubicBezTo>
                    <a:close/>
                    <a:moveTo>
                      <a:pt x="177" y="27"/>
                    </a:moveTo>
                    <a:cubicBezTo>
                      <a:pt x="178" y="27"/>
                      <a:pt x="178" y="29"/>
                      <a:pt x="179" y="29"/>
                    </a:cubicBezTo>
                    <a:cubicBezTo>
                      <a:pt x="180" y="29"/>
                      <a:pt x="180" y="27"/>
                      <a:pt x="181" y="26"/>
                    </a:cubicBezTo>
                    <a:cubicBezTo>
                      <a:pt x="181" y="26"/>
                      <a:pt x="182" y="24"/>
                      <a:pt x="183" y="24"/>
                    </a:cubicBezTo>
                    <a:cubicBezTo>
                      <a:pt x="183" y="24"/>
                      <a:pt x="185" y="26"/>
                      <a:pt x="185" y="26"/>
                    </a:cubicBezTo>
                    <a:cubicBezTo>
                      <a:pt x="185" y="25"/>
                      <a:pt x="186" y="24"/>
                      <a:pt x="186" y="24"/>
                    </a:cubicBezTo>
                    <a:cubicBezTo>
                      <a:pt x="188" y="22"/>
                      <a:pt x="189" y="21"/>
                      <a:pt x="190" y="19"/>
                    </a:cubicBezTo>
                    <a:cubicBezTo>
                      <a:pt x="191" y="19"/>
                      <a:pt x="191" y="21"/>
                      <a:pt x="192" y="21"/>
                    </a:cubicBezTo>
                    <a:cubicBezTo>
                      <a:pt x="192" y="21"/>
                      <a:pt x="194" y="19"/>
                      <a:pt x="194" y="19"/>
                    </a:cubicBezTo>
                    <a:cubicBezTo>
                      <a:pt x="194" y="19"/>
                      <a:pt x="192" y="17"/>
                      <a:pt x="192" y="17"/>
                    </a:cubicBezTo>
                    <a:cubicBezTo>
                      <a:pt x="191" y="17"/>
                      <a:pt x="190" y="19"/>
                      <a:pt x="190" y="19"/>
                    </a:cubicBezTo>
                    <a:cubicBezTo>
                      <a:pt x="189" y="19"/>
                      <a:pt x="188" y="17"/>
                      <a:pt x="188" y="18"/>
                    </a:cubicBezTo>
                    <a:cubicBezTo>
                      <a:pt x="187" y="18"/>
                      <a:pt x="186" y="20"/>
                      <a:pt x="186" y="20"/>
                    </a:cubicBezTo>
                    <a:cubicBezTo>
                      <a:pt x="185" y="20"/>
                      <a:pt x="184" y="18"/>
                      <a:pt x="184" y="18"/>
                    </a:cubicBezTo>
                    <a:cubicBezTo>
                      <a:pt x="183" y="18"/>
                      <a:pt x="182" y="16"/>
                      <a:pt x="181" y="16"/>
                    </a:cubicBezTo>
                    <a:cubicBezTo>
                      <a:pt x="181" y="17"/>
                      <a:pt x="180" y="18"/>
                      <a:pt x="180" y="19"/>
                    </a:cubicBezTo>
                    <a:cubicBezTo>
                      <a:pt x="179" y="19"/>
                      <a:pt x="179" y="20"/>
                      <a:pt x="178" y="21"/>
                    </a:cubicBezTo>
                    <a:cubicBezTo>
                      <a:pt x="178" y="22"/>
                      <a:pt x="177" y="22"/>
                      <a:pt x="176" y="23"/>
                    </a:cubicBezTo>
                    <a:cubicBezTo>
                      <a:pt x="176" y="24"/>
                      <a:pt x="175" y="25"/>
                      <a:pt x="175" y="25"/>
                    </a:cubicBezTo>
                    <a:cubicBezTo>
                      <a:pt x="174" y="26"/>
                      <a:pt x="173" y="27"/>
                      <a:pt x="173" y="27"/>
                    </a:cubicBezTo>
                    <a:cubicBezTo>
                      <a:pt x="173" y="28"/>
                      <a:pt x="175" y="29"/>
                      <a:pt x="175" y="29"/>
                    </a:cubicBezTo>
                    <a:cubicBezTo>
                      <a:pt x="176" y="28"/>
                      <a:pt x="176" y="28"/>
                      <a:pt x="177" y="27"/>
                    </a:cubicBezTo>
                    <a:close/>
                    <a:moveTo>
                      <a:pt x="206" y="49"/>
                    </a:moveTo>
                    <a:cubicBezTo>
                      <a:pt x="206" y="49"/>
                      <a:pt x="207" y="47"/>
                      <a:pt x="208" y="47"/>
                    </a:cubicBezTo>
                    <a:cubicBezTo>
                      <a:pt x="208" y="47"/>
                      <a:pt x="205" y="45"/>
                      <a:pt x="205" y="45"/>
                    </a:cubicBezTo>
                    <a:cubicBezTo>
                      <a:pt x="205" y="45"/>
                      <a:pt x="207" y="44"/>
                      <a:pt x="207" y="43"/>
                    </a:cubicBezTo>
                    <a:cubicBezTo>
                      <a:pt x="207" y="42"/>
                      <a:pt x="208" y="41"/>
                      <a:pt x="209" y="41"/>
                    </a:cubicBezTo>
                    <a:cubicBezTo>
                      <a:pt x="209" y="40"/>
                      <a:pt x="210" y="39"/>
                      <a:pt x="211" y="38"/>
                    </a:cubicBezTo>
                    <a:cubicBezTo>
                      <a:pt x="211" y="38"/>
                      <a:pt x="208" y="37"/>
                      <a:pt x="208" y="37"/>
                    </a:cubicBezTo>
                    <a:cubicBezTo>
                      <a:pt x="208" y="36"/>
                      <a:pt x="210" y="35"/>
                      <a:pt x="210" y="35"/>
                    </a:cubicBezTo>
                    <a:cubicBezTo>
                      <a:pt x="210" y="35"/>
                      <a:pt x="208" y="33"/>
                      <a:pt x="208" y="33"/>
                    </a:cubicBezTo>
                    <a:cubicBezTo>
                      <a:pt x="207" y="33"/>
                      <a:pt x="207" y="34"/>
                      <a:pt x="206" y="35"/>
                    </a:cubicBezTo>
                    <a:cubicBezTo>
                      <a:pt x="206" y="35"/>
                      <a:pt x="204" y="37"/>
                      <a:pt x="204" y="37"/>
                    </a:cubicBezTo>
                    <a:cubicBezTo>
                      <a:pt x="204" y="38"/>
                      <a:pt x="207" y="39"/>
                      <a:pt x="207" y="39"/>
                    </a:cubicBezTo>
                    <a:cubicBezTo>
                      <a:pt x="206" y="40"/>
                      <a:pt x="205" y="41"/>
                      <a:pt x="205" y="41"/>
                    </a:cubicBezTo>
                    <a:cubicBezTo>
                      <a:pt x="204" y="42"/>
                      <a:pt x="203" y="43"/>
                      <a:pt x="203" y="43"/>
                    </a:cubicBezTo>
                    <a:cubicBezTo>
                      <a:pt x="203" y="44"/>
                      <a:pt x="201" y="45"/>
                      <a:pt x="201" y="46"/>
                    </a:cubicBezTo>
                    <a:cubicBezTo>
                      <a:pt x="202" y="46"/>
                      <a:pt x="203" y="47"/>
                      <a:pt x="204" y="47"/>
                    </a:cubicBezTo>
                    <a:cubicBezTo>
                      <a:pt x="204" y="47"/>
                      <a:pt x="205" y="49"/>
                      <a:pt x="206" y="49"/>
                    </a:cubicBezTo>
                    <a:close/>
                    <a:moveTo>
                      <a:pt x="240" y="51"/>
                    </a:moveTo>
                    <a:cubicBezTo>
                      <a:pt x="240" y="50"/>
                      <a:pt x="242" y="52"/>
                      <a:pt x="242" y="52"/>
                    </a:cubicBezTo>
                    <a:cubicBezTo>
                      <a:pt x="243" y="52"/>
                      <a:pt x="244" y="50"/>
                      <a:pt x="244" y="50"/>
                    </a:cubicBezTo>
                    <a:cubicBezTo>
                      <a:pt x="244" y="50"/>
                      <a:pt x="242" y="48"/>
                      <a:pt x="242" y="48"/>
                    </a:cubicBezTo>
                    <a:cubicBezTo>
                      <a:pt x="241" y="48"/>
                      <a:pt x="240" y="47"/>
                      <a:pt x="240" y="47"/>
                    </a:cubicBezTo>
                    <a:cubicBezTo>
                      <a:pt x="239" y="47"/>
                      <a:pt x="238" y="49"/>
                      <a:pt x="238" y="49"/>
                    </a:cubicBezTo>
                    <a:cubicBezTo>
                      <a:pt x="238" y="49"/>
                      <a:pt x="236" y="51"/>
                      <a:pt x="236" y="51"/>
                    </a:cubicBezTo>
                    <a:cubicBezTo>
                      <a:pt x="236" y="52"/>
                      <a:pt x="238" y="52"/>
                      <a:pt x="238" y="53"/>
                    </a:cubicBezTo>
                    <a:cubicBezTo>
                      <a:pt x="239" y="53"/>
                      <a:pt x="240" y="51"/>
                      <a:pt x="240" y="51"/>
                    </a:cubicBezTo>
                    <a:close/>
                    <a:moveTo>
                      <a:pt x="233" y="45"/>
                    </a:moveTo>
                    <a:cubicBezTo>
                      <a:pt x="234" y="46"/>
                      <a:pt x="235" y="43"/>
                      <a:pt x="235" y="43"/>
                    </a:cubicBezTo>
                    <a:cubicBezTo>
                      <a:pt x="236" y="43"/>
                      <a:pt x="237" y="45"/>
                      <a:pt x="237" y="45"/>
                    </a:cubicBezTo>
                    <a:cubicBezTo>
                      <a:pt x="238" y="45"/>
                      <a:pt x="239" y="43"/>
                      <a:pt x="239" y="43"/>
                    </a:cubicBezTo>
                    <a:cubicBezTo>
                      <a:pt x="240" y="42"/>
                      <a:pt x="240" y="41"/>
                      <a:pt x="241" y="40"/>
                    </a:cubicBezTo>
                    <a:cubicBezTo>
                      <a:pt x="240" y="40"/>
                      <a:pt x="239" y="39"/>
                      <a:pt x="239" y="39"/>
                    </a:cubicBezTo>
                    <a:cubicBezTo>
                      <a:pt x="238" y="39"/>
                      <a:pt x="237" y="41"/>
                      <a:pt x="237" y="41"/>
                    </a:cubicBezTo>
                    <a:cubicBezTo>
                      <a:pt x="236" y="41"/>
                      <a:pt x="235" y="39"/>
                      <a:pt x="235" y="39"/>
                    </a:cubicBezTo>
                    <a:cubicBezTo>
                      <a:pt x="234" y="40"/>
                      <a:pt x="233" y="41"/>
                      <a:pt x="233" y="41"/>
                    </a:cubicBezTo>
                    <a:cubicBezTo>
                      <a:pt x="232" y="42"/>
                      <a:pt x="232" y="43"/>
                      <a:pt x="231" y="44"/>
                    </a:cubicBezTo>
                    <a:cubicBezTo>
                      <a:pt x="232" y="44"/>
                      <a:pt x="233" y="45"/>
                      <a:pt x="233" y="45"/>
                    </a:cubicBezTo>
                    <a:close/>
                    <a:moveTo>
                      <a:pt x="241" y="30"/>
                    </a:moveTo>
                    <a:cubicBezTo>
                      <a:pt x="242" y="30"/>
                      <a:pt x="243" y="32"/>
                      <a:pt x="244" y="32"/>
                    </a:cubicBezTo>
                    <a:cubicBezTo>
                      <a:pt x="244" y="32"/>
                      <a:pt x="245" y="30"/>
                      <a:pt x="245" y="30"/>
                    </a:cubicBezTo>
                    <a:cubicBezTo>
                      <a:pt x="246" y="30"/>
                      <a:pt x="247" y="32"/>
                      <a:pt x="248" y="32"/>
                    </a:cubicBezTo>
                    <a:cubicBezTo>
                      <a:pt x="248" y="31"/>
                      <a:pt x="249" y="29"/>
                      <a:pt x="249" y="29"/>
                    </a:cubicBezTo>
                    <a:cubicBezTo>
                      <a:pt x="248" y="28"/>
                      <a:pt x="246" y="27"/>
                      <a:pt x="245" y="26"/>
                    </a:cubicBezTo>
                    <a:cubicBezTo>
                      <a:pt x="244" y="25"/>
                      <a:pt x="243" y="25"/>
                      <a:pt x="243" y="24"/>
                    </a:cubicBezTo>
                    <a:cubicBezTo>
                      <a:pt x="242" y="25"/>
                      <a:pt x="242" y="26"/>
                      <a:pt x="241" y="26"/>
                    </a:cubicBezTo>
                    <a:cubicBezTo>
                      <a:pt x="240" y="27"/>
                      <a:pt x="240" y="28"/>
                      <a:pt x="239" y="29"/>
                    </a:cubicBezTo>
                    <a:cubicBezTo>
                      <a:pt x="239" y="29"/>
                      <a:pt x="237" y="30"/>
                      <a:pt x="238" y="31"/>
                    </a:cubicBezTo>
                    <a:cubicBezTo>
                      <a:pt x="238" y="32"/>
                      <a:pt x="240" y="32"/>
                      <a:pt x="240" y="33"/>
                    </a:cubicBezTo>
                    <a:cubicBezTo>
                      <a:pt x="240" y="32"/>
                      <a:pt x="241" y="30"/>
                      <a:pt x="241" y="30"/>
                    </a:cubicBezTo>
                    <a:close/>
                    <a:moveTo>
                      <a:pt x="283" y="41"/>
                    </a:moveTo>
                    <a:cubicBezTo>
                      <a:pt x="284" y="40"/>
                      <a:pt x="284" y="39"/>
                      <a:pt x="285" y="39"/>
                    </a:cubicBezTo>
                    <a:cubicBezTo>
                      <a:pt x="285" y="38"/>
                      <a:pt x="286" y="37"/>
                      <a:pt x="286" y="36"/>
                    </a:cubicBezTo>
                    <a:cubicBezTo>
                      <a:pt x="286" y="36"/>
                      <a:pt x="284" y="35"/>
                      <a:pt x="284" y="35"/>
                    </a:cubicBezTo>
                    <a:cubicBezTo>
                      <a:pt x="284" y="34"/>
                      <a:pt x="286" y="33"/>
                      <a:pt x="286" y="32"/>
                    </a:cubicBezTo>
                    <a:cubicBezTo>
                      <a:pt x="286" y="32"/>
                      <a:pt x="287" y="31"/>
                      <a:pt x="288" y="30"/>
                    </a:cubicBezTo>
                    <a:cubicBezTo>
                      <a:pt x="288" y="30"/>
                      <a:pt x="285" y="29"/>
                      <a:pt x="285" y="28"/>
                    </a:cubicBezTo>
                    <a:cubicBezTo>
                      <a:pt x="285" y="28"/>
                      <a:pt x="287" y="27"/>
                      <a:pt x="287" y="26"/>
                    </a:cubicBezTo>
                    <a:cubicBezTo>
                      <a:pt x="287" y="26"/>
                      <a:pt x="289" y="25"/>
                      <a:pt x="289" y="24"/>
                    </a:cubicBezTo>
                    <a:cubicBezTo>
                      <a:pt x="289" y="23"/>
                      <a:pt x="287" y="23"/>
                      <a:pt x="286" y="22"/>
                    </a:cubicBezTo>
                    <a:cubicBezTo>
                      <a:pt x="286" y="23"/>
                      <a:pt x="285" y="24"/>
                      <a:pt x="285" y="25"/>
                    </a:cubicBezTo>
                    <a:cubicBezTo>
                      <a:pt x="285" y="25"/>
                      <a:pt x="283" y="26"/>
                      <a:pt x="283" y="27"/>
                    </a:cubicBezTo>
                    <a:cubicBezTo>
                      <a:pt x="283" y="27"/>
                      <a:pt x="285" y="28"/>
                      <a:pt x="285" y="28"/>
                    </a:cubicBezTo>
                    <a:cubicBezTo>
                      <a:pt x="285" y="29"/>
                      <a:pt x="284" y="30"/>
                      <a:pt x="284" y="31"/>
                    </a:cubicBezTo>
                    <a:cubicBezTo>
                      <a:pt x="283" y="31"/>
                      <a:pt x="282" y="32"/>
                      <a:pt x="282" y="33"/>
                    </a:cubicBezTo>
                    <a:cubicBezTo>
                      <a:pt x="282" y="33"/>
                      <a:pt x="284" y="34"/>
                      <a:pt x="284" y="35"/>
                    </a:cubicBezTo>
                    <a:cubicBezTo>
                      <a:pt x="284" y="35"/>
                      <a:pt x="283" y="37"/>
                      <a:pt x="282" y="37"/>
                    </a:cubicBezTo>
                    <a:cubicBezTo>
                      <a:pt x="282" y="37"/>
                      <a:pt x="281" y="38"/>
                      <a:pt x="281" y="39"/>
                    </a:cubicBezTo>
                    <a:cubicBezTo>
                      <a:pt x="281" y="40"/>
                      <a:pt x="279" y="41"/>
                      <a:pt x="279" y="41"/>
                    </a:cubicBezTo>
                    <a:cubicBezTo>
                      <a:pt x="279" y="42"/>
                      <a:pt x="281" y="42"/>
                      <a:pt x="281" y="43"/>
                    </a:cubicBezTo>
                    <a:cubicBezTo>
                      <a:pt x="282" y="42"/>
                      <a:pt x="282" y="42"/>
                      <a:pt x="283" y="41"/>
                    </a:cubicBezTo>
                    <a:close/>
                    <a:moveTo>
                      <a:pt x="270" y="34"/>
                    </a:moveTo>
                    <a:cubicBezTo>
                      <a:pt x="270" y="35"/>
                      <a:pt x="271" y="32"/>
                      <a:pt x="272" y="32"/>
                    </a:cubicBezTo>
                    <a:cubicBezTo>
                      <a:pt x="272" y="32"/>
                      <a:pt x="274" y="34"/>
                      <a:pt x="274" y="34"/>
                    </a:cubicBezTo>
                    <a:cubicBezTo>
                      <a:pt x="275" y="34"/>
                      <a:pt x="275" y="32"/>
                      <a:pt x="276" y="32"/>
                    </a:cubicBezTo>
                    <a:cubicBezTo>
                      <a:pt x="276" y="31"/>
                      <a:pt x="277" y="30"/>
                      <a:pt x="277" y="30"/>
                    </a:cubicBezTo>
                    <a:cubicBezTo>
                      <a:pt x="277" y="29"/>
                      <a:pt x="276" y="28"/>
                      <a:pt x="275" y="28"/>
                    </a:cubicBezTo>
                    <a:cubicBezTo>
                      <a:pt x="275" y="28"/>
                      <a:pt x="273" y="26"/>
                      <a:pt x="273" y="26"/>
                    </a:cubicBezTo>
                    <a:cubicBezTo>
                      <a:pt x="273" y="26"/>
                      <a:pt x="271" y="28"/>
                      <a:pt x="271" y="28"/>
                    </a:cubicBezTo>
                    <a:cubicBezTo>
                      <a:pt x="271" y="29"/>
                      <a:pt x="270" y="30"/>
                      <a:pt x="270" y="31"/>
                    </a:cubicBezTo>
                    <a:cubicBezTo>
                      <a:pt x="269" y="31"/>
                      <a:pt x="268" y="32"/>
                      <a:pt x="268" y="33"/>
                    </a:cubicBezTo>
                    <a:cubicBezTo>
                      <a:pt x="269" y="33"/>
                      <a:pt x="269" y="34"/>
                      <a:pt x="270" y="34"/>
                    </a:cubicBezTo>
                    <a:close/>
                    <a:moveTo>
                      <a:pt x="295" y="25"/>
                    </a:moveTo>
                    <a:cubicBezTo>
                      <a:pt x="295" y="25"/>
                      <a:pt x="293" y="27"/>
                      <a:pt x="293" y="27"/>
                    </a:cubicBezTo>
                    <a:cubicBezTo>
                      <a:pt x="293" y="28"/>
                      <a:pt x="295" y="29"/>
                      <a:pt x="295" y="29"/>
                    </a:cubicBezTo>
                    <a:cubicBezTo>
                      <a:pt x="296" y="29"/>
                      <a:pt x="297" y="31"/>
                      <a:pt x="298" y="31"/>
                    </a:cubicBezTo>
                    <a:cubicBezTo>
                      <a:pt x="298" y="31"/>
                      <a:pt x="299" y="29"/>
                      <a:pt x="299" y="29"/>
                    </a:cubicBezTo>
                    <a:cubicBezTo>
                      <a:pt x="300" y="28"/>
                      <a:pt x="301" y="27"/>
                      <a:pt x="301" y="26"/>
                    </a:cubicBezTo>
                    <a:cubicBezTo>
                      <a:pt x="301" y="26"/>
                      <a:pt x="303" y="25"/>
                      <a:pt x="303" y="24"/>
                    </a:cubicBezTo>
                    <a:cubicBezTo>
                      <a:pt x="303" y="23"/>
                      <a:pt x="301" y="23"/>
                      <a:pt x="301" y="22"/>
                    </a:cubicBezTo>
                    <a:cubicBezTo>
                      <a:pt x="299" y="24"/>
                      <a:pt x="298" y="25"/>
                      <a:pt x="297" y="27"/>
                    </a:cubicBezTo>
                    <a:cubicBezTo>
                      <a:pt x="296" y="27"/>
                      <a:pt x="296" y="25"/>
                      <a:pt x="295" y="25"/>
                    </a:cubicBezTo>
                    <a:close/>
                    <a:moveTo>
                      <a:pt x="373" y="39"/>
                    </a:moveTo>
                    <a:cubicBezTo>
                      <a:pt x="373" y="38"/>
                      <a:pt x="374" y="37"/>
                      <a:pt x="375" y="37"/>
                    </a:cubicBezTo>
                    <a:cubicBezTo>
                      <a:pt x="375" y="36"/>
                      <a:pt x="376" y="38"/>
                      <a:pt x="377" y="38"/>
                    </a:cubicBezTo>
                    <a:cubicBezTo>
                      <a:pt x="377" y="38"/>
                      <a:pt x="378" y="36"/>
                      <a:pt x="378" y="36"/>
                    </a:cubicBezTo>
                    <a:cubicBezTo>
                      <a:pt x="379" y="36"/>
                      <a:pt x="380" y="37"/>
                      <a:pt x="381" y="38"/>
                    </a:cubicBezTo>
                    <a:cubicBezTo>
                      <a:pt x="381" y="38"/>
                      <a:pt x="383" y="39"/>
                      <a:pt x="383" y="39"/>
                    </a:cubicBezTo>
                    <a:cubicBezTo>
                      <a:pt x="384" y="39"/>
                      <a:pt x="384" y="37"/>
                      <a:pt x="385" y="37"/>
                    </a:cubicBezTo>
                    <a:cubicBezTo>
                      <a:pt x="384" y="37"/>
                      <a:pt x="383" y="36"/>
                      <a:pt x="382" y="35"/>
                    </a:cubicBezTo>
                    <a:cubicBezTo>
                      <a:pt x="382" y="35"/>
                      <a:pt x="381" y="34"/>
                      <a:pt x="380" y="34"/>
                    </a:cubicBezTo>
                    <a:cubicBezTo>
                      <a:pt x="380" y="33"/>
                      <a:pt x="379" y="32"/>
                      <a:pt x="378" y="32"/>
                    </a:cubicBezTo>
                    <a:cubicBezTo>
                      <a:pt x="378" y="32"/>
                      <a:pt x="377" y="34"/>
                      <a:pt x="376" y="34"/>
                    </a:cubicBezTo>
                    <a:cubicBezTo>
                      <a:pt x="376" y="34"/>
                      <a:pt x="374" y="32"/>
                      <a:pt x="374" y="33"/>
                    </a:cubicBezTo>
                    <a:cubicBezTo>
                      <a:pt x="373" y="33"/>
                      <a:pt x="373" y="34"/>
                      <a:pt x="372" y="35"/>
                    </a:cubicBezTo>
                    <a:cubicBezTo>
                      <a:pt x="372" y="35"/>
                      <a:pt x="371" y="36"/>
                      <a:pt x="371" y="37"/>
                    </a:cubicBezTo>
                    <a:cubicBezTo>
                      <a:pt x="370" y="38"/>
                      <a:pt x="369" y="39"/>
                      <a:pt x="369" y="39"/>
                    </a:cubicBezTo>
                    <a:cubicBezTo>
                      <a:pt x="369" y="40"/>
                      <a:pt x="371" y="40"/>
                      <a:pt x="371" y="41"/>
                    </a:cubicBezTo>
                    <a:cubicBezTo>
                      <a:pt x="372" y="40"/>
                      <a:pt x="372" y="39"/>
                      <a:pt x="373" y="39"/>
                    </a:cubicBezTo>
                    <a:close/>
                    <a:moveTo>
                      <a:pt x="410" y="50"/>
                    </a:moveTo>
                    <a:cubicBezTo>
                      <a:pt x="411" y="49"/>
                      <a:pt x="412" y="48"/>
                      <a:pt x="412" y="47"/>
                    </a:cubicBezTo>
                    <a:cubicBezTo>
                      <a:pt x="412" y="47"/>
                      <a:pt x="410" y="46"/>
                      <a:pt x="410" y="46"/>
                    </a:cubicBezTo>
                    <a:cubicBezTo>
                      <a:pt x="410" y="46"/>
                      <a:pt x="408" y="44"/>
                      <a:pt x="408" y="44"/>
                    </a:cubicBezTo>
                    <a:cubicBezTo>
                      <a:pt x="407" y="44"/>
                      <a:pt x="406" y="46"/>
                      <a:pt x="406" y="46"/>
                    </a:cubicBezTo>
                    <a:cubicBezTo>
                      <a:pt x="405" y="47"/>
                      <a:pt x="405" y="48"/>
                      <a:pt x="404" y="49"/>
                    </a:cubicBezTo>
                    <a:cubicBezTo>
                      <a:pt x="404" y="49"/>
                      <a:pt x="402" y="50"/>
                      <a:pt x="402" y="51"/>
                    </a:cubicBezTo>
                    <a:cubicBezTo>
                      <a:pt x="402" y="51"/>
                      <a:pt x="404" y="52"/>
                      <a:pt x="405" y="52"/>
                    </a:cubicBezTo>
                    <a:cubicBezTo>
                      <a:pt x="405" y="53"/>
                      <a:pt x="406" y="54"/>
                      <a:pt x="407" y="54"/>
                    </a:cubicBezTo>
                    <a:cubicBezTo>
                      <a:pt x="408" y="53"/>
                      <a:pt x="409" y="51"/>
                      <a:pt x="410" y="50"/>
                    </a:cubicBezTo>
                    <a:close/>
                    <a:moveTo>
                      <a:pt x="399" y="41"/>
                    </a:moveTo>
                    <a:cubicBezTo>
                      <a:pt x="400" y="40"/>
                      <a:pt x="400" y="40"/>
                      <a:pt x="401" y="39"/>
                    </a:cubicBezTo>
                    <a:cubicBezTo>
                      <a:pt x="402" y="37"/>
                      <a:pt x="403" y="36"/>
                      <a:pt x="404" y="35"/>
                    </a:cubicBezTo>
                    <a:cubicBezTo>
                      <a:pt x="403" y="33"/>
                      <a:pt x="401" y="32"/>
                      <a:pt x="400" y="31"/>
                    </a:cubicBezTo>
                    <a:cubicBezTo>
                      <a:pt x="399" y="32"/>
                      <a:pt x="399" y="33"/>
                      <a:pt x="398" y="33"/>
                    </a:cubicBezTo>
                    <a:cubicBezTo>
                      <a:pt x="397" y="35"/>
                      <a:pt x="396" y="36"/>
                      <a:pt x="395" y="38"/>
                    </a:cubicBezTo>
                    <a:cubicBezTo>
                      <a:pt x="394" y="39"/>
                      <a:pt x="392" y="41"/>
                      <a:pt x="391" y="42"/>
                    </a:cubicBezTo>
                    <a:cubicBezTo>
                      <a:pt x="393" y="43"/>
                      <a:pt x="394" y="45"/>
                      <a:pt x="396" y="46"/>
                    </a:cubicBezTo>
                    <a:cubicBezTo>
                      <a:pt x="397" y="44"/>
                      <a:pt x="398" y="43"/>
                      <a:pt x="399" y="41"/>
                    </a:cubicBezTo>
                    <a:close/>
                    <a:moveTo>
                      <a:pt x="433" y="53"/>
                    </a:moveTo>
                    <a:cubicBezTo>
                      <a:pt x="434" y="53"/>
                      <a:pt x="434" y="54"/>
                      <a:pt x="435" y="54"/>
                    </a:cubicBezTo>
                    <a:cubicBezTo>
                      <a:pt x="436" y="55"/>
                      <a:pt x="437" y="56"/>
                      <a:pt x="437" y="56"/>
                    </a:cubicBezTo>
                    <a:cubicBezTo>
                      <a:pt x="438" y="56"/>
                      <a:pt x="439" y="54"/>
                      <a:pt x="439" y="54"/>
                    </a:cubicBezTo>
                    <a:cubicBezTo>
                      <a:pt x="440" y="53"/>
                      <a:pt x="440" y="52"/>
                      <a:pt x="441" y="52"/>
                    </a:cubicBezTo>
                    <a:cubicBezTo>
                      <a:pt x="441" y="51"/>
                      <a:pt x="442" y="50"/>
                      <a:pt x="442" y="49"/>
                    </a:cubicBezTo>
                    <a:cubicBezTo>
                      <a:pt x="442" y="49"/>
                      <a:pt x="440" y="48"/>
                      <a:pt x="440" y="48"/>
                    </a:cubicBezTo>
                    <a:cubicBezTo>
                      <a:pt x="440" y="48"/>
                      <a:pt x="439" y="50"/>
                      <a:pt x="438" y="50"/>
                    </a:cubicBezTo>
                    <a:cubicBezTo>
                      <a:pt x="438" y="50"/>
                      <a:pt x="437" y="48"/>
                      <a:pt x="436" y="48"/>
                    </a:cubicBezTo>
                    <a:cubicBezTo>
                      <a:pt x="436" y="48"/>
                      <a:pt x="435" y="46"/>
                      <a:pt x="434" y="47"/>
                    </a:cubicBezTo>
                    <a:cubicBezTo>
                      <a:pt x="433" y="47"/>
                      <a:pt x="433" y="48"/>
                      <a:pt x="432" y="49"/>
                    </a:cubicBezTo>
                    <a:cubicBezTo>
                      <a:pt x="432" y="49"/>
                      <a:pt x="431" y="50"/>
                      <a:pt x="431" y="51"/>
                    </a:cubicBezTo>
                    <a:cubicBezTo>
                      <a:pt x="430" y="51"/>
                      <a:pt x="429" y="53"/>
                      <a:pt x="429" y="53"/>
                    </a:cubicBezTo>
                    <a:cubicBezTo>
                      <a:pt x="429" y="54"/>
                      <a:pt x="431" y="54"/>
                      <a:pt x="431" y="55"/>
                    </a:cubicBezTo>
                    <a:cubicBezTo>
                      <a:pt x="432" y="54"/>
                      <a:pt x="432" y="53"/>
                      <a:pt x="433" y="53"/>
                    </a:cubicBezTo>
                    <a:close/>
                    <a:moveTo>
                      <a:pt x="464" y="31"/>
                    </a:moveTo>
                    <a:cubicBezTo>
                      <a:pt x="464" y="30"/>
                      <a:pt x="466" y="32"/>
                      <a:pt x="466" y="32"/>
                    </a:cubicBezTo>
                    <a:cubicBezTo>
                      <a:pt x="466" y="32"/>
                      <a:pt x="468" y="30"/>
                      <a:pt x="468" y="30"/>
                    </a:cubicBezTo>
                    <a:cubicBezTo>
                      <a:pt x="468" y="30"/>
                      <a:pt x="466" y="28"/>
                      <a:pt x="466" y="28"/>
                    </a:cubicBezTo>
                    <a:cubicBezTo>
                      <a:pt x="465" y="28"/>
                      <a:pt x="463" y="27"/>
                      <a:pt x="463" y="27"/>
                    </a:cubicBezTo>
                    <a:cubicBezTo>
                      <a:pt x="463" y="26"/>
                      <a:pt x="465" y="25"/>
                      <a:pt x="465" y="24"/>
                    </a:cubicBezTo>
                    <a:cubicBezTo>
                      <a:pt x="465" y="24"/>
                      <a:pt x="466" y="23"/>
                      <a:pt x="467" y="22"/>
                    </a:cubicBezTo>
                    <a:cubicBezTo>
                      <a:pt x="467" y="22"/>
                      <a:pt x="469" y="20"/>
                      <a:pt x="468" y="20"/>
                    </a:cubicBezTo>
                    <a:cubicBezTo>
                      <a:pt x="468" y="19"/>
                      <a:pt x="467" y="19"/>
                      <a:pt x="466" y="18"/>
                    </a:cubicBezTo>
                    <a:cubicBezTo>
                      <a:pt x="466" y="18"/>
                      <a:pt x="465" y="20"/>
                      <a:pt x="465" y="20"/>
                    </a:cubicBezTo>
                    <a:cubicBezTo>
                      <a:pt x="464" y="21"/>
                      <a:pt x="463" y="19"/>
                      <a:pt x="462" y="19"/>
                    </a:cubicBezTo>
                    <a:cubicBezTo>
                      <a:pt x="462" y="19"/>
                      <a:pt x="461" y="20"/>
                      <a:pt x="461" y="21"/>
                    </a:cubicBezTo>
                    <a:cubicBezTo>
                      <a:pt x="461" y="21"/>
                      <a:pt x="463" y="22"/>
                      <a:pt x="463" y="23"/>
                    </a:cubicBezTo>
                    <a:cubicBezTo>
                      <a:pt x="463" y="23"/>
                      <a:pt x="461" y="24"/>
                      <a:pt x="461" y="25"/>
                    </a:cubicBezTo>
                    <a:cubicBezTo>
                      <a:pt x="461" y="25"/>
                      <a:pt x="463" y="26"/>
                      <a:pt x="463" y="27"/>
                    </a:cubicBezTo>
                    <a:cubicBezTo>
                      <a:pt x="463" y="27"/>
                      <a:pt x="462" y="28"/>
                      <a:pt x="462" y="29"/>
                    </a:cubicBezTo>
                    <a:cubicBezTo>
                      <a:pt x="462" y="29"/>
                      <a:pt x="460" y="30"/>
                      <a:pt x="460" y="31"/>
                    </a:cubicBezTo>
                    <a:cubicBezTo>
                      <a:pt x="460" y="32"/>
                      <a:pt x="462" y="32"/>
                      <a:pt x="462" y="33"/>
                    </a:cubicBezTo>
                    <a:cubicBezTo>
                      <a:pt x="463" y="32"/>
                      <a:pt x="463" y="31"/>
                      <a:pt x="464" y="31"/>
                    </a:cubicBezTo>
                    <a:close/>
                    <a:moveTo>
                      <a:pt x="483" y="38"/>
                    </a:moveTo>
                    <a:cubicBezTo>
                      <a:pt x="483" y="38"/>
                      <a:pt x="485" y="40"/>
                      <a:pt x="485" y="40"/>
                    </a:cubicBezTo>
                    <a:cubicBezTo>
                      <a:pt x="485" y="39"/>
                      <a:pt x="487" y="38"/>
                      <a:pt x="487" y="37"/>
                    </a:cubicBezTo>
                    <a:cubicBezTo>
                      <a:pt x="487" y="37"/>
                      <a:pt x="485" y="36"/>
                      <a:pt x="485" y="36"/>
                    </a:cubicBezTo>
                    <a:cubicBezTo>
                      <a:pt x="484" y="36"/>
                      <a:pt x="483" y="34"/>
                      <a:pt x="482" y="34"/>
                    </a:cubicBezTo>
                    <a:cubicBezTo>
                      <a:pt x="482" y="34"/>
                      <a:pt x="481" y="36"/>
                      <a:pt x="481" y="36"/>
                    </a:cubicBezTo>
                    <a:cubicBezTo>
                      <a:pt x="480" y="37"/>
                      <a:pt x="479" y="38"/>
                      <a:pt x="479" y="39"/>
                    </a:cubicBezTo>
                    <a:cubicBezTo>
                      <a:pt x="479" y="39"/>
                      <a:pt x="481" y="40"/>
                      <a:pt x="481" y="40"/>
                    </a:cubicBezTo>
                    <a:cubicBezTo>
                      <a:pt x="482" y="40"/>
                      <a:pt x="482" y="38"/>
                      <a:pt x="483" y="38"/>
                    </a:cubicBezTo>
                    <a:close/>
                    <a:moveTo>
                      <a:pt x="498" y="32"/>
                    </a:moveTo>
                    <a:cubicBezTo>
                      <a:pt x="499" y="32"/>
                      <a:pt x="500" y="34"/>
                      <a:pt x="500" y="34"/>
                    </a:cubicBezTo>
                    <a:cubicBezTo>
                      <a:pt x="501" y="34"/>
                      <a:pt x="502" y="32"/>
                      <a:pt x="502" y="31"/>
                    </a:cubicBezTo>
                    <a:cubicBezTo>
                      <a:pt x="502" y="31"/>
                      <a:pt x="500" y="30"/>
                      <a:pt x="500" y="30"/>
                    </a:cubicBezTo>
                    <a:cubicBezTo>
                      <a:pt x="500" y="29"/>
                      <a:pt x="501" y="28"/>
                      <a:pt x="502" y="27"/>
                    </a:cubicBezTo>
                    <a:cubicBezTo>
                      <a:pt x="501" y="27"/>
                      <a:pt x="500" y="26"/>
                      <a:pt x="499" y="26"/>
                    </a:cubicBezTo>
                    <a:cubicBezTo>
                      <a:pt x="499" y="26"/>
                      <a:pt x="498" y="28"/>
                      <a:pt x="498" y="28"/>
                    </a:cubicBezTo>
                    <a:cubicBezTo>
                      <a:pt x="497" y="29"/>
                      <a:pt x="496" y="29"/>
                      <a:pt x="496" y="30"/>
                    </a:cubicBezTo>
                    <a:cubicBezTo>
                      <a:pt x="496" y="31"/>
                      <a:pt x="494" y="32"/>
                      <a:pt x="494" y="32"/>
                    </a:cubicBezTo>
                    <a:cubicBezTo>
                      <a:pt x="494" y="33"/>
                      <a:pt x="496" y="34"/>
                      <a:pt x="496" y="34"/>
                    </a:cubicBezTo>
                    <a:cubicBezTo>
                      <a:pt x="497" y="34"/>
                      <a:pt x="497" y="32"/>
                      <a:pt x="498" y="32"/>
                    </a:cubicBezTo>
                    <a:close/>
                    <a:moveTo>
                      <a:pt x="527" y="36"/>
                    </a:moveTo>
                    <a:cubicBezTo>
                      <a:pt x="526" y="36"/>
                      <a:pt x="525" y="34"/>
                      <a:pt x="525" y="34"/>
                    </a:cubicBezTo>
                    <a:cubicBezTo>
                      <a:pt x="524" y="34"/>
                      <a:pt x="523" y="36"/>
                      <a:pt x="523" y="37"/>
                    </a:cubicBezTo>
                    <a:cubicBezTo>
                      <a:pt x="523" y="37"/>
                      <a:pt x="525" y="38"/>
                      <a:pt x="525" y="38"/>
                    </a:cubicBezTo>
                    <a:cubicBezTo>
                      <a:pt x="525" y="39"/>
                      <a:pt x="527" y="40"/>
                      <a:pt x="527" y="40"/>
                    </a:cubicBezTo>
                    <a:cubicBezTo>
                      <a:pt x="528" y="40"/>
                      <a:pt x="529" y="38"/>
                      <a:pt x="529" y="38"/>
                    </a:cubicBezTo>
                    <a:cubicBezTo>
                      <a:pt x="530" y="37"/>
                      <a:pt x="530" y="36"/>
                      <a:pt x="531" y="36"/>
                    </a:cubicBezTo>
                    <a:cubicBezTo>
                      <a:pt x="530" y="35"/>
                      <a:pt x="529" y="35"/>
                      <a:pt x="528" y="34"/>
                    </a:cubicBezTo>
                    <a:cubicBezTo>
                      <a:pt x="528" y="34"/>
                      <a:pt x="530" y="32"/>
                      <a:pt x="530" y="32"/>
                    </a:cubicBezTo>
                    <a:cubicBezTo>
                      <a:pt x="530" y="31"/>
                      <a:pt x="528" y="30"/>
                      <a:pt x="528" y="30"/>
                    </a:cubicBezTo>
                    <a:cubicBezTo>
                      <a:pt x="528" y="30"/>
                      <a:pt x="526" y="32"/>
                      <a:pt x="526" y="32"/>
                    </a:cubicBezTo>
                    <a:cubicBezTo>
                      <a:pt x="526" y="33"/>
                      <a:pt x="528" y="33"/>
                      <a:pt x="528" y="34"/>
                    </a:cubicBezTo>
                    <a:cubicBezTo>
                      <a:pt x="528" y="34"/>
                      <a:pt x="527" y="36"/>
                      <a:pt x="527" y="36"/>
                    </a:cubicBezTo>
                    <a:close/>
                    <a:moveTo>
                      <a:pt x="567" y="49"/>
                    </a:moveTo>
                    <a:cubicBezTo>
                      <a:pt x="567" y="49"/>
                      <a:pt x="568" y="47"/>
                      <a:pt x="568" y="47"/>
                    </a:cubicBezTo>
                    <a:cubicBezTo>
                      <a:pt x="569" y="46"/>
                      <a:pt x="569" y="45"/>
                      <a:pt x="570" y="44"/>
                    </a:cubicBezTo>
                    <a:cubicBezTo>
                      <a:pt x="571" y="43"/>
                      <a:pt x="572" y="41"/>
                      <a:pt x="573" y="40"/>
                    </a:cubicBezTo>
                    <a:cubicBezTo>
                      <a:pt x="573" y="40"/>
                      <a:pt x="572" y="38"/>
                      <a:pt x="571" y="38"/>
                    </a:cubicBezTo>
                    <a:cubicBezTo>
                      <a:pt x="571" y="38"/>
                      <a:pt x="570" y="40"/>
                      <a:pt x="569" y="40"/>
                    </a:cubicBezTo>
                    <a:cubicBezTo>
                      <a:pt x="569" y="41"/>
                      <a:pt x="568" y="42"/>
                      <a:pt x="568" y="43"/>
                    </a:cubicBezTo>
                    <a:cubicBezTo>
                      <a:pt x="567" y="44"/>
                      <a:pt x="565" y="46"/>
                      <a:pt x="564" y="47"/>
                    </a:cubicBezTo>
                    <a:cubicBezTo>
                      <a:pt x="565" y="47"/>
                      <a:pt x="566" y="49"/>
                      <a:pt x="567" y="49"/>
                    </a:cubicBezTo>
                    <a:close/>
                    <a:moveTo>
                      <a:pt x="614" y="28"/>
                    </a:moveTo>
                    <a:cubicBezTo>
                      <a:pt x="614" y="28"/>
                      <a:pt x="615" y="26"/>
                      <a:pt x="616" y="26"/>
                    </a:cubicBezTo>
                    <a:cubicBezTo>
                      <a:pt x="616" y="26"/>
                      <a:pt x="618" y="28"/>
                      <a:pt x="618" y="28"/>
                    </a:cubicBezTo>
                    <a:cubicBezTo>
                      <a:pt x="618" y="28"/>
                      <a:pt x="620" y="30"/>
                      <a:pt x="620" y="30"/>
                    </a:cubicBezTo>
                    <a:cubicBezTo>
                      <a:pt x="620" y="30"/>
                      <a:pt x="622" y="28"/>
                      <a:pt x="622" y="27"/>
                    </a:cubicBezTo>
                    <a:cubicBezTo>
                      <a:pt x="622" y="27"/>
                      <a:pt x="620" y="26"/>
                      <a:pt x="619" y="26"/>
                    </a:cubicBezTo>
                    <a:cubicBezTo>
                      <a:pt x="619" y="25"/>
                      <a:pt x="621" y="24"/>
                      <a:pt x="621" y="23"/>
                    </a:cubicBezTo>
                    <a:cubicBezTo>
                      <a:pt x="621" y="23"/>
                      <a:pt x="620" y="22"/>
                      <a:pt x="619" y="22"/>
                    </a:cubicBezTo>
                    <a:cubicBezTo>
                      <a:pt x="618" y="22"/>
                      <a:pt x="618" y="24"/>
                      <a:pt x="617" y="24"/>
                    </a:cubicBezTo>
                    <a:cubicBezTo>
                      <a:pt x="617" y="24"/>
                      <a:pt x="616" y="22"/>
                      <a:pt x="615" y="22"/>
                    </a:cubicBezTo>
                    <a:cubicBezTo>
                      <a:pt x="615" y="22"/>
                      <a:pt x="614" y="24"/>
                      <a:pt x="613" y="24"/>
                    </a:cubicBezTo>
                    <a:cubicBezTo>
                      <a:pt x="613" y="25"/>
                      <a:pt x="612" y="26"/>
                      <a:pt x="612" y="27"/>
                    </a:cubicBezTo>
                    <a:cubicBezTo>
                      <a:pt x="611" y="27"/>
                      <a:pt x="610" y="28"/>
                      <a:pt x="610" y="29"/>
                    </a:cubicBezTo>
                    <a:cubicBezTo>
                      <a:pt x="610" y="30"/>
                      <a:pt x="612" y="30"/>
                      <a:pt x="612" y="31"/>
                    </a:cubicBezTo>
                    <a:cubicBezTo>
                      <a:pt x="613" y="30"/>
                      <a:pt x="613" y="29"/>
                      <a:pt x="614" y="28"/>
                    </a:cubicBezTo>
                    <a:close/>
                    <a:moveTo>
                      <a:pt x="628" y="29"/>
                    </a:moveTo>
                    <a:cubicBezTo>
                      <a:pt x="629" y="27"/>
                      <a:pt x="630" y="26"/>
                      <a:pt x="631" y="24"/>
                    </a:cubicBezTo>
                    <a:cubicBezTo>
                      <a:pt x="631" y="24"/>
                      <a:pt x="630" y="22"/>
                      <a:pt x="629" y="22"/>
                    </a:cubicBezTo>
                    <a:cubicBezTo>
                      <a:pt x="629" y="22"/>
                      <a:pt x="628" y="24"/>
                      <a:pt x="627" y="25"/>
                    </a:cubicBezTo>
                    <a:cubicBezTo>
                      <a:pt x="627" y="25"/>
                      <a:pt x="626" y="26"/>
                      <a:pt x="626" y="27"/>
                    </a:cubicBezTo>
                    <a:cubicBezTo>
                      <a:pt x="625" y="27"/>
                      <a:pt x="624" y="29"/>
                      <a:pt x="624" y="29"/>
                    </a:cubicBezTo>
                    <a:cubicBezTo>
                      <a:pt x="624" y="30"/>
                      <a:pt x="626" y="30"/>
                      <a:pt x="626" y="31"/>
                    </a:cubicBezTo>
                    <a:cubicBezTo>
                      <a:pt x="627" y="30"/>
                      <a:pt x="627" y="29"/>
                      <a:pt x="628" y="29"/>
                    </a:cubicBezTo>
                    <a:close/>
                    <a:moveTo>
                      <a:pt x="650" y="32"/>
                    </a:moveTo>
                    <a:cubicBezTo>
                      <a:pt x="651" y="32"/>
                      <a:pt x="652" y="33"/>
                      <a:pt x="653" y="33"/>
                    </a:cubicBezTo>
                    <a:cubicBezTo>
                      <a:pt x="653" y="33"/>
                      <a:pt x="654" y="31"/>
                      <a:pt x="654" y="31"/>
                    </a:cubicBezTo>
                    <a:cubicBezTo>
                      <a:pt x="655" y="31"/>
                      <a:pt x="655" y="29"/>
                      <a:pt x="656" y="29"/>
                    </a:cubicBezTo>
                    <a:cubicBezTo>
                      <a:pt x="656" y="29"/>
                      <a:pt x="658" y="31"/>
                      <a:pt x="658" y="30"/>
                    </a:cubicBezTo>
                    <a:cubicBezTo>
                      <a:pt x="659" y="30"/>
                      <a:pt x="660" y="29"/>
                      <a:pt x="660" y="28"/>
                    </a:cubicBezTo>
                    <a:cubicBezTo>
                      <a:pt x="660" y="28"/>
                      <a:pt x="662" y="26"/>
                      <a:pt x="662" y="26"/>
                    </a:cubicBezTo>
                    <a:cubicBezTo>
                      <a:pt x="662" y="25"/>
                      <a:pt x="660" y="25"/>
                      <a:pt x="659" y="24"/>
                    </a:cubicBezTo>
                    <a:cubicBezTo>
                      <a:pt x="659" y="25"/>
                      <a:pt x="658" y="26"/>
                      <a:pt x="658" y="27"/>
                    </a:cubicBezTo>
                    <a:cubicBezTo>
                      <a:pt x="657" y="27"/>
                      <a:pt x="656" y="25"/>
                      <a:pt x="655" y="25"/>
                    </a:cubicBezTo>
                    <a:cubicBezTo>
                      <a:pt x="655" y="25"/>
                      <a:pt x="653" y="23"/>
                      <a:pt x="653" y="23"/>
                    </a:cubicBezTo>
                    <a:cubicBezTo>
                      <a:pt x="653" y="23"/>
                      <a:pt x="652" y="25"/>
                      <a:pt x="652" y="25"/>
                    </a:cubicBezTo>
                    <a:cubicBezTo>
                      <a:pt x="651" y="26"/>
                      <a:pt x="650" y="27"/>
                      <a:pt x="650" y="28"/>
                    </a:cubicBezTo>
                    <a:cubicBezTo>
                      <a:pt x="649" y="28"/>
                      <a:pt x="649" y="29"/>
                      <a:pt x="648" y="30"/>
                    </a:cubicBezTo>
                    <a:cubicBezTo>
                      <a:pt x="649" y="30"/>
                      <a:pt x="650" y="31"/>
                      <a:pt x="650" y="32"/>
                    </a:cubicBezTo>
                    <a:close/>
                    <a:moveTo>
                      <a:pt x="695" y="38"/>
                    </a:moveTo>
                    <a:cubicBezTo>
                      <a:pt x="696" y="37"/>
                      <a:pt x="696" y="36"/>
                      <a:pt x="697" y="35"/>
                    </a:cubicBezTo>
                    <a:cubicBezTo>
                      <a:pt x="697" y="35"/>
                      <a:pt x="699" y="34"/>
                      <a:pt x="699" y="33"/>
                    </a:cubicBezTo>
                    <a:cubicBezTo>
                      <a:pt x="699" y="33"/>
                      <a:pt x="697" y="32"/>
                      <a:pt x="696" y="31"/>
                    </a:cubicBezTo>
                    <a:cubicBezTo>
                      <a:pt x="696" y="31"/>
                      <a:pt x="698" y="30"/>
                      <a:pt x="698" y="29"/>
                    </a:cubicBezTo>
                    <a:cubicBezTo>
                      <a:pt x="698" y="29"/>
                      <a:pt x="696" y="27"/>
                      <a:pt x="696" y="27"/>
                    </a:cubicBezTo>
                    <a:cubicBezTo>
                      <a:pt x="695" y="28"/>
                      <a:pt x="694" y="29"/>
                      <a:pt x="694" y="30"/>
                    </a:cubicBezTo>
                    <a:cubicBezTo>
                      <a:pt x="694" y="30"/>
                      <a:pt x="693" y="31"/>
                      <a:pt x="692" y="32"/>
                    </a:cubicBezTo>
                    <a:cubicBezTo>
                      <a:pt x="693" y="33"/>
                      <a:pt x="695" y="33"/>
                      <a:pt x="695" y="34"/>
                    </a:cubicBezTo>
                    <a:cubicBezTo>
                      <a:pt x="695" y="34"/>
                      <a:pt x="693" y="35"/>
                      <a:pt x="693" y="36"/>
                    </a:cubicBezTo>
                    <a:cubicBezTo>
                      <a:pt x="694" y="36"/>
                      <a:pt x="695" y="38"/>
                      <a:pt x="695" y="38"/>
                    </a:cubicBezTo>
                    <a:close/>
                    <a:moveTo>
                      <a:pt x="720" y="28"/>
                    </a:moveTo>
                    <a:cubicBezTo>
                      <a:pt x="721" y="27"/>
                      <a:pt x="721" y="27"/>
                      <a:pt x="722" y="26"/>
                    </a:cubicBezTo>
                    <a:cubicBezTo>
                      <a:pt x="720" y="25"/>
                      <a:pt x="719" y="24"/>
                      <a:pt x="717" y="23"/>
                    </a:cubicBezTo>
                    <a:cubicBezTo>
                      <a:pt x="717" y="23"/>
                      <a:pt x="716" y="24"/>
                      <a:pt x="716" y="25"/>
                    </a:cubicBezTo>
                    <a:cubicBezTo>
                      <a:pt x="715" y="25"/>
                      <a:pt x="718" y="26"/>
                      <a:pt x="718" y="26"/>
                    </a:cubicBezTo>
                    <a:cubicBezTo>
                      <a:pt x="718" y="27"/>
                      <a:pt x="716" y="28"/>
                      <a:pt x="716" y="29"/>
                    </a:cubicBezTo>
                    <a:cubicBezTo>
                      <a:pt x="716" y="29"/>
                      <a:pt x="714" y="30"/>
                      <a:pt x="714" y="31"/>
                    </a:cubicBezTo>
                    <a:cubicBezTo>
                      <a:pt x="714" y="32"/>
                      <a:pt x="716" y="32"/>
                      <a:pt x="717" y="33"/>
                    </a:cubicBezTo>
                    <a:cubicBezTo>
                      <a:pt x="718" y="31"/>
                      <a:pt x="719" y="30"/>
                      <a:pt x="720" y="28"/>
                    </a:cubicBezTo>
                    <a:close/>
                    <a:moveTo>
                      <a:pt x="736" y="44"/>
                    </a:moveTo>
                    <a:cubicBezTo>
                      <a:pt x="737" y="44"/>
                      <a:pt x="738" y="46"/>
                      <a:pt x="738" y="46"/>
                    </a:cubicBezTo>
                    <a:cubicBezTo>
                      <a:pt x="739" y="46"/>
                      <a:pt x="739" y="44"/>
                      <a:pt x="740" y="44"/>
                    </a:cubicBezTo>
                    <a:cubicBezTo>
                      <a:pt x="741" y="43"/>
                      <a:pt x="741" y="42"/>
                      <a:pt x="742" y="41"/>
                    </a:cubicBezTo>
                    <a:cubicBezTo>
                      <a:pt x="742" y="41"/>
                      <a:pt x="743" y="43"/>
                      <a:pt x="744" y="43"/>
                    </a:cubicBezTo>
                    <a:cubicBezTo>
                      <a:pt x="745" y="43"/>
                      <a:pt x="745" y="41"/>
                      <a:pt x="746" y="41"/>
                    </a:cubicBezTo>
                    <a:cubicBezTo>
                      <a:pt x="746" y="40"/>
                      <a:pt x="748" y="39"/>
                      <a:pt x="747" y="39"/>
                    </a:cubicBezTo>
                    <a:cubicBezTo>
                      <a:pt x="747" y="38"/>
                      <a:pt x="745" y="37"/>
                      <a:pt x="745" y="37"/>
                    </a:cubicBezTo>
                    <a:cubicBezTo>
                      <a:pt x="745" y="37"/>
                      <a:pt x="744" y="39"/>
                      <a:pt x="744" y="39"/>
                    </a:cubicBezTo>
                    <a:cubicBezTo>
                      <a:pt x="743" y="39"/>
                      <a:pt x="742" y="37"/>
                      <a:pt x="741" y="37"/>
                    </a:cubicBezTo>
                    <a:cubicBezTo>
                      <a:pt x="741" y="37"/>
                      <a:pt x="740" y="39"/>
                      <a:pt x="740" y="40"/>
                    </a:cubicBezTo>
                    <a:cubicBezTo>
                      <a:pt x="739" y="40"/>
                      <a:pt x="739" y="42"/>
                      <a:pt x="738" y="42"/>
                    </a:cubicBezTo>
                    <a:cubicBezTo>
                      <a:pt x="737" y="42"/>
                      <a:pt x="736" y="40"/>
                      <a:pt x="736" y="40"/>
                    </a:cubicBezTo>
                    <a:cubicBezTo>
                      <a:pt x="735" y="40"/>
                      <a:pt x="735" y="42"/>
                      <a:pt x="734" y="42"/>
                    </a:cubicBezTo>
                    <a:cubicBezTo>
                      <a:pt x="735" y="43"/>
                      <a:pt x="735" y="44"/>
                      <a:pt x="736" y="44"/>
                    </a:cubicBezTo>
                    <a:close/>
                    <a:moveTo>
                      <a:pt x="758" y="43"/>
                    </a:moveTo>
                    <a:cubicBezTo>
                      <a:pt x="758" y="43"/>
                      <a:pt x="760" y="41"/>
                      <a:pt x="760" y="41"/>
                    </a:cubicBezTo>
                    <a:cubicBezTo>
                      <a:pt x="760" y="40"/>
                      <a:pt x="761" y="39"/>
                      <a:pt x="761" y="39"/>
                    </a:cubicBezTo>
                    <a:cubicBezTo>
                      <a:pt x="762" y="38"/>
                      <a:pt x="763" y="37"/>
                      <a:pt x="763" y="36"/>
                    </a:cubicBezTo>
                    <a:cubicBezTo>
                      <a:pt x="763" y="36"/>
                      <a:pt x="761" y="35"/>
                      <a:pt x="761" y="35"/>
                    </a:cubicBezTo>
                    <a:cubicBezTo>
                      <a:pt x="761" y="34"/>
                      <a:pt x="762" y="33"/>
                      <a:pt x="763" y="32"/>
                    </a:cubicBezTo>
                    <a:cubicBezTo>
                      <a:pt x="763" y="32"/>
                      <a:pt x="765" y="34"/>
                      <a:pt x="765" y="34"/>
                    </a:cubicBezTo>
                    <a:cubicBezTo>
                      <a:pt x="765" y="34"/>
                      <a:pt x="766" y="32"/>
                      <a:pt x="767" y="32"/>
                    </a:cubicBezTo>
                    <a:cubicBezTo>
                      <a:pt x="767" y="31"/>
                      <a:pt x="768" y="30"/>
                      <a:pt x="768" y="30"/>
                    </a:cubicBezTo>
                    <a:cubicBezTo>
                      <a:pt x="767" y="29"/>
                      <a:pt x="765" y="27"/>
                      <a:pt x="764" y="26"/>
                    </a:cubicBezTo>
                    <a:cubicBezTo>
                      <a:pt x="763" y="27"/>
                      <a:pt x="763" y="28"/>
                      <a:pt x="762" y="29"/>
                    </a:cubicBezTo>
                    <a:cubicBezTo>
                      <a:pt x="762" y="29"/>
                      <a:pt x="760" y="27"/>
                      <a:pt x="760" y="27"/>
                    </a:cubicBezTo>
                    <a:cubicBezTo>
                      <a:pt x="760" y="27"/>
                      <a:pt x="758" y="29"/>
                      <a:pt x="758" y="29"/>
                    </a:cubicBezTo>
                    <a:cubicBezTo>
                      <a:pt x="758" y="29"/>
                      <a:pt x="761" y="30"/>
                      <a:pt x="760" y="31"/>
                    </a:cubicBezTo>
                    <a:cubicBezTo>
                      <a:pt x="760" y="31"/>
                      <a:pt x="759" y="32"/>
                      <a:pt x="759" y="33"/>
                    </a:cubicBezTo>
                    <a:cubicBezTo>
                      <a:pt x="759" y="33"/>
                      <a:pt x="761" y="34"/>
                      <a:pt x="761" y="35"/>
                    </a:cubicBezTo>
                    <a:cubicBezTo>
                      <a:pt x="761" y="35"/>
                      <a:pt x="760" y="36"/>
                      <a:pt x="759" y="37"/>
                    </a:cubicBezTo>
                    <a:cubicBezTo>
                      <a:pt x="759" y="37"/>
                      <a:pt x="758" y="39"/>
                      <a:pt x="758" y="39"/>
                    </a:cubicBezTo>
                    <a:cubicBezTo>
                      <a:pt x="757" y="40"/>
                      <a:pt x="756" y="41"/>
                      <a:pt x="756" y="41"/>
                    </a:cubicBezTo>
                    <a:cubicBezTo>
                      <a:pt x="757" y="42"/>
                      <a:pt x="757" y="43"/>
                      <a:pt x="758" y="43"/>
                    </a:cubicBezTo>
                    <a:close/>
                    <a:moveTo>
                      <a:pt x="750" y="30"/>
                    </a:moveTo>
                    <a:cubicBezTo>
                      <a:pt x="750" y="30"/>
                      <a:pt x="752" y="28"/>
                      <a:pt x="752" y="28"/>
                    </a:cubicBezTo>
                    <a:cubicBezTo>
                      <a:pt x="752" y="28"/>
                      <a:pt x="750" y="26"/>
                      <a:pt x="750" y="26"/>
                    </a:cubicBezTo>
                    <a:cubicBezTo>
                      <a:pt x="749" y="26"/>
                      <a:pt x="749" y="28"/>
                      <a:pt x="748" y="28"/>
                    </a:cubicBezTo>
                    <a:cubicBezTo>
                      <a:pt x="748" y="29"/>
                      <a:pt x="746" y="30"/>
                      <a:pt x="746" y="31"/>
                    </a:cubicBezTo>
                    <a:cubicBezTo>
                      <a:pt x="746" y="31"/>
                      <a:pt x="748" y="32"/>
                      <a:pt x="749" y="32"/>
                    </a:cubicBezTo>
                    <a:cubicBezTo>
                      <a:pt x="749" y="33"/>
                      <a:pt x="751" y="34"/>
                      <a:pt x="751" y="34"/>
                    </a:cubicBezTo>
                    <a:cubicBezTo>
                      <a:pt x="752" y="34"/>
                      <a:pt x="752" y="32"/>
                      <a:pt x="753" y="32"/>
                    </a:cubicBezTo>
                    <a:cubicBezTo>
                      <a:pt x="752" y="31"/>
                      <a:pt x="750" y="31"/>
                      <a:pt x="750" y="30"/>
                    </a:cubicBezTo>
                    <a:close/>
                    <a:moveTo>
                      <a:pt x="787" y="37"/>
                    </a:moveTo>
                    <a:cubicBezTo>
                      <a:pt x="787" y="37"/>
                      <a:pt x="789" y="36"/>
                      <a:pt x="789" y="35"/>
                    </a:cubicBezTo>
                    <a:cubicBezTo>
                      <a:pt x="789" y="35"/>
                      <a:pt x="787" y="34"/>
                      <a:pt x="787" y="33"/>
                    </a:cubicBezTo>
                    <a:cubicBezTo>
                      <a:pt x="787" y="33"/>
                      <a:pt x="788" y="32"/>
                      <a:pt x="789" y="31"/>
                    </a:cubicBezTo>
                    <a:cubicBezTo>
                      <a:pt x="789" y="31"/>
                      <a:pt x="790" y="29"/>
                      <a:pt x="790" y="29"/>
                    </a:cubicBezTo>
                    <a:cubicBezTo>
                      <a:pt x="790" y="28"/>
                      <a:pt x="788" y="27"/>
                      <a:pt x="788" y="27"/>
                    </a:cubicBezTo>
                    <a:cubicBezTo>
                      <a:pt x="787" y="27"/>
                      <a:pt x="786" y="26"/>
                      <a:pt x="786" y="25"/>
                    </a:cubicBezTo>
                    <a:cubicBezTo>
                      <a:pt x="785" y="25"/>
                      <a:pt x="784" y="27"/>
                      <a:pt x="784" y="28"/>
                    </a:cubicBezTo>
                    <a:cubicBezTo>
                      <a:pt x="784" y="28"/>
                      <a:pt x="782" y="26"/>
                      <a:pt x="782" y="26"/>
                    </a:cubicBezTo>
                    <a:cubicBezTo>
                      <a:pt x="781" y="26"/>
                      <a:pt x="781" y="28"/>
                      <a:pt x="780" y="28"/>
                    </a:cubicBezTo>
                    <a:cubicBezTo>
                      <a:pt x="780" y="29"/>
                      <a:pt x="778" y="30"/>
                      <a:pt x="778" y="30"/>
                    </a:cubicBezTo>
                    <a:cubicBezTo>
                      <a:pt x="778" y="31"/>
                      <a:pt x="780" y="32"/>
                      <a:pt x="781" y="32"/>
                    </a:cubicBezTo>
                    <a:cubicBezTo>
                      <a:pt x="781" y="32"/>
                      <a:pt x="782" y="30"/>
                      <a:pt x="782" y="30"/>
                    </a:cubicBezTo>
                    <a:cubicBezTo>
                      <a:pt x="783" y="30"/>
                      <a:pt x="784" y="31"/>
                      <a:pt x="785" y="32"/>
                    </a:cubicBezTo>
                    <a:cubicBezTo>
                      <a:pt x="785" y="32"/>
                      <a:pt x="786" y="33"/>
                      <a:pt x="787" y="33"/>
                    </a:cubicBezTo>
                    <a:cubicBezTo>
                      <a:pt x="786" y="34"/>
                      <a:pt x="786" y="35"/>
                      <a:pt x="785" y="35"/>
                    </a:cubicBezTo>
                    <a:cubicBezTo>
                      <a:pt x="785" y="36"/>
                      <a:pt x="783" y="37"/>
                      <a:pt x="783" y="38"/>
                    </a:cubicBezTo>
                    <a:cubicBezTo>
                      <a:pt x="783" y="38"/>
                      <a:pt x="785" y="39"/>
                      <a:pt x="786" y="39"/>
                    </a:cubicBezTo>
                    <a:cubicBezTo>
                      <a:pt x="786" y="39"/>
                      <a:pt x="787" y="38"/>
                      <a:pt x="787" y="37"/>
                    </a:cubicBezTo>
                    <a:close/>
                    <a:moveTo>
                      <a:pt x="772" y="25"/>
                    </a:moveTo>
                    <a:cubicBezTo>
                      <a:pt x="772" y="25"/>
                      <a:pt x="773" y="23"/>
                      <a:pt x="773" y="23"/>
                    </a:cubicBezTo>
                    <a:cubicBezTo>
                      <a:pt x="774" y="23"/>
                      <a:pt x="775" y="21"/>
                      <a:pt x="775" y="21"/>
                    </a:cubicBezTo>
                    <a:cubicBezTo>
                      <a:pt x="776" y="19"/>
                      <a:pt x="777" y="18"/>
                      <a:pt x="779" y="16"/>
                    </a:cubicBezTo>
                    <a:cubicBezTo>
                      <a:pt x="778" y="16"/>
                      <a:pt x="777" y="15"/>
                      <a:pt x="776" y="15"/>
                    </a:cubicBezTo>
                    <a:cubicBezTo>
                      <a:pt x="776" y="15"/>
                      <a:pt x="775" y="17"/>
                      <a:pt x="775" y="17"/>
                    </a:cubicBezTo>
                    <a:cubicBezTo>
                      <a:pt x="774" y="17"/>
                      <a:pt x="773" y="18"/>
                      <a:pt x="773" y="19"/>
                    </a:cubicBezTo>
                    <a:cubicBezTo>
                      <a:pt x="772" y="21"/>
                      <a:pt x="771" y="22"/>
                      <a:pt x="769" y="24"/>
                    </a:cubicBezTo>
                    <a:cubicBezTo>
                      <a:pt x="770" y="24"/>
                      <a:pt x="771" y="25"/>
                      <a:pt x="772" y="25"/>
                    </a:cubicBezTo>
                    <a:close/>
                    <a:moveTo>
                      <a:pt x="801" y="37"/>
                    </a:moveTo>
                    <a:cubicBezTo>
                      <a:pt x="801" y="37"/>
                      <a:pt x="804" y="39"/>
                      <a:pt x="804" y="39"/>
                    </a:cubicBezTo>
                    <a:cubicBezTo>
                      <a:pt x="804" y="39"/>
                      <a:pt x="805" y="37"/>
                      <a:pt x="805" y="37"/>
                    </a:cubicBezTo>
                    <a:cubicBezTo>
                      <a:pt x="805" y="36"/>
                      <a:pt x="807" y="35"/>
                      <a:pt x="807" y="35"/>
                    </a:cubicBezTo>
                    <a:cubicBezTo>
                      <a:pt x="807" y="34"/>
                      <a:pt x="805" y="33"/>
                      <a:pt x="805" y="33"/>
                    </a:cubicBezTo>
                    <a:cubicBezTo>
                      <a:pt x="805" y="32"/>
                      <a:pt x="806" y="31"/>
                      <a:pt x="806" y="31"/>
                    </a:cubicBezTo>
                    <a:cubicBezTo>
                      <a:pt x="807" y="30"/>
                      <a:pt x="808" y="29"/>
                      <a:pt x="808" y="28"/>
                    </a:cubicBezTo>
                    <a:cubicBezTo>
                      <a:pt x="809" y="28"/>
                      <a:pt x="809" y="26"/>
                      <a:pt x="810" y="26"/>
                    </a:cubicBezTo>
                    <a:cubicBezTo>
                      <a:pt x="810" y="26"/>
                      <a:pt x="812" y="28"/>
                      <a:pt x="812" y="28"/>
                    </a:cubicBezTo>
                    <a:cubicBezTo>
                      <a:pt x="813" y="28"/>
                      <a:pt x="813" y="26"/>
                      <a:pt x="814" y="26"/>
                    </a:cubicBezTo>
                    <a:cubicBezTo>
                      <a:pt x="814" y="25"/>
                      <a:pt x="816" y="27"/>
                      <a:pt x="816" y="27"/>
                    </a:cubicBezTo>
                    <a:cubicBezTo>
                      <a:pt x="816" y="27"/>
                      <a:pt x="818" y="25"/>
                      <a:pt x="818" y="25"/>
                    </a:cubicBezTo>
                    <a:cubicBezTo>
                      <a:pt x="818" y="25"/>
                      <a:pt x="820" y="23"/>
                      <a:pt x="819" y="23"/>
                    </a:cubicBezTo>
                    <a:cubicBezTo>
                      <a:pt x="819" y="22"/>
                      <a:pt x="817" y="22"/>
                      <a:pt x="817" y="21"/>
                    </a:cubicBezTo>
                    <a:cubicBezTo>
                      <a:pt x="817" y="21"/>
                      <a:pt x="816" y="23"/>
                      <a:pt x="816" y="23"/>
                    </a:cubicBezTo>
                    <a:cubicBezTo>
                      <a:pt x="815" y="23"/>
                      <a:pt x="814" y="22"/>
                      <a:pt x="813" y="22"/>
                    </a:cubicBezTo>
                    <a:cubicBezTo>
                      <a:pt x="813" y="22"/>
                      <a:pt x="812" y="24"/>
                      <a:pt x="812" y="24"/>
                    </a:cubicBezTo>
                    <a:cubicBezTo>
                      <a:pt x="811" y="24"/>
                      <a:pt x="810" y="22"/>
                      <a:pt x="809" y="22"/>
                    </a:cubicBezTo>
                    <a:cubicBezTo>
                      <a:pt x="809" y="22"/>
                      <a:pt x="808" y="24"/>
                      <a:pt x="808" y="24"/>
                    </a:cubicBezTo>
                    <a:cubicBezTo>
                      <a:pt x="807" y="25"/>
                      <a:pt x="806" y="26"/>
                      <a:pt x="806" y="27"/>
                    </a:cubicBezTo>
                    <a:cubicBezTo>
                      <a:pt x="805" y="27"/>
                      <a:pt x="805" y="28"/>
                      <a:pt x="804" y="29"/>
                    </a:cubicBezTo>
                    <a:cubicBezTo>
                      <a:pt x="804" y="29"/>
                      <a:pt x="803" y="31"/>
                      <a:pt x="803" y="31"/>
                    </a:cubicBezTo>
                    <a:cubicBezTo>
                      <a:pt x="802" y="31"/>
                      <a:pt x="801" y="29"/>
                      <a:pt x="800" y="29"/>
                    </a:cubicBezTo>
                    <a:cubicBezTo>
                      <a:pt x="800" y="29"/>
                      <a:pt x="799" y="31"/>
                      <a:pt x="799" y="32"/>
                    </a:cubicBezTo>
                    <a:cubicBezTo>
                      <a:pt x="799" y="32"/>
                      <a:pt x="801" y="33"/>
                      <a:pt x="801" y="33"/>
                    </a:cubicBezTo>
                    <a:cubicBezTo>
                      <a:pt x="802" y="34"/>
                      <a:pt x="802" y="35"/>
                      <a:pt x="803" y="35"/>
                    </a:cubicBezTo>
                    <a:cubicBezTo>
                      <a:pt x="803" y="36"/>
                      <a:pt x="801" y="37"/>
                      <a:pt x="801" y="37"/>
                    </a:cubicBezTo>
                    <a:close/>
                    <a:moveTo>
                      <a:pt x="853" y="52"/>
                    </a:moveTo>
                    <a:cubicBezTo>
                      <a:pt x="853" y="52"/>
                      <a:pt x="852" y="51"/>
                      <a:pt x="851" y="51"/>
                    </a:cubicBezTo>
                    <a:cubicBezTo>
                      <a:pt x="851" y="50"/>
                      <a:pt x="849" y="49"/>
                      <a:pt x="849" y="49"/>
                    </a:cubicBezTo>
                    <a:cubicBezTo>
                      <a:pt x="849" y="49"/>
                      <a:pt x="848" y="51"/>
                      <a:pt x="847" y="51"/>
                    </a:cubicBezTo>
                    <a:cubicBezTo>
                      <a:pt x="847" y="51"/>
                      <a:pt x="846" y="53"/>
                      <a:pt x="846" y="53"/>
                    </a:cubicBezTo>
                    <a:cubicBezTo>
                      <a:pt x="846" y="54"/>
                      <a:pt x="847" y="55"/>
                      <a:pt x="848" y="55"/>
                    </a:cubicBezTo>
                    <a:cubicBezTo>
                      <a:pt x="848" y="55"/>
                      <a:pt x="850" y="57"/>
                      <a:pt x="850" y="57"/>
                    </a:cubicBezTo>
                    <a:cubicBezTo>
                      <a:pt x="850" y="57"/>
                      <a:pt x="852" y="55"/>
                      <a:pt x="852" y="55"/>
                    </a:cubicBezTo>
                    <a:cubicBezTo>
                      <a:pt x="852" y="54"/>
                      <a:pt x="853" y="53"/>
                      <a:pt x="853" y="52"/>
                    </a:cubicBezTo>
                    <a:close/>
                    <a:moveTo>
                      <a:pt x="883" y="46"/>
                    </a:moveTo>
                    <a:cubicBezTo>
                      <a:pt x="883" y="46"/>
                      <a:pt x="884" y="45"/>
                      <a:pt x="884" y="44"/>
                    </a:cubicBezTo>
                    <a:cubicBezTo>
                      <a:pt x="884" y="44"/>
                      <a:pt x="886" y="43"/>
                      <a:pt x="886" y="42"/>
                    </a:cubicBezTo>
                    <a:cubicBezTo>
                      <a:pt x="886" y="41"/>
                      <a:pt x="884" y="41"/>
                      <a:pt x="884" y="40"/>
                    </a:cubicBezTo>
                    <a:cubicBezTo>
                      <a:pt x="883" y="40"/>
                      <a:pt x="883" y="42"/>
                      <a:pt x="882" y="42"/>
                    </a:cubicBezTo>
                    <a:cubicBezTo>
                      <a:pt x="882" y="43"/>
                      <a:pt x="880" y="41"/>
                      <a:pt x="880" y="41"/>
                    </a:cubicBezTo>
                    <a:cubicBezTo>
                      <a:pt x="880" y="41"/>
                      <a:pt x="878" y="43"/>
                      <a:pt x="878" y="43"/>
                    </a:cubicBezTo>
                    <a:cubicBezTo>
                      <a:pt x="878" y="44"/>
                      <a:pt x="880" y="44"/>
                      <a:pt x="881" y="45"/>
                    </a:cubicBezTo>
                    <a:cubicBezTo>
                      <a:pt x="880" y="45"/>
                      <a:pt x="879" y="46"/>
                      <a:pt x="879" y="47"/>
                    </a:cubicBezTo>
                    <a:cubicBezTo>
                      <a:pt x="879" y="47"/>
                      <a:pt x="881" y="48"/>
                      <a:pt x="881" y="49"/>
                    </a:cubicBezTo>
                    <a:cubicBezTo>
                      <a:pt x="881" y="49"/>
                      <a:pt x="883" y="50"/>
                      <a:pt x="883" y="50"/>
                    </a:cubicBezTo>
                    <a:cubicBezTo>
                      <a:pt x="884" y="50"/>
                      <a:pt x="884" y="48"/>
                      <a:pt x="885" y="48"/>
                    </a:cubicBezTo>
                    <a:cubicBezTo>
                      <a:pt x="885" y="47"/>
                      <a:pt x="883" y="47"/>
                      <a:pt x="883" y="46"/>
                    </a:cubicBezTo>
                    <a:close/>
                    <a:moveTo>
                      <a:pt x="883" y="32"/>
                    </a:moveTo>
                    <a:cubicBezTo>
                      <a:pt x="883" y="32"/>
                      <a:pt x="884" y="31"/>
                      <a:pt x="885" y="30"/>
                    </a:cubicBezTo>
                    <a:cubicBezTo>
                      <a:pt x="884" y="30"/>
                      <a:pt x="883" y="29"/>
                      <a:pt x="882" y="28"/>
                    </a:cubicBezTo>
                    <a:cubicBezTo>
                      <a:pt x="882" y="28"/>
                      <a:pt x="880" y="27"/>
                      <a:pt x="880" y="27"/>
                    </a:cubicBezTo>
                    <a:cubicBezTo>
                      <a:pt x="880" y="26"/>
                      <a:pt x="882" y="25"/>
                      <a:pt x="882" y="25"/>
                    </a:cubicBezTo>
                    <a:cubicBezTo>
                      <a:pt x="881" y="24"/>
                      <a:pt x="880" y="23"/>
                      <a:pt x="880" y="23"/>
                    </a:cubicBezTo>
                    <a:cubicBezTo>
                      <a:pt x="879" y="23"/>
                      <a:pt x="878" y="25"/>
                      <a:pt x="878" y="25"/>
                    </a:cubicBezTo>
                    <a:cubicBezTo>
                      <a:pt x="878" y="25"/>
                      <a:pt x="876" y="27"/>
                      <a:pt x="876" y="27"/>
                    </a:cubicBezTo>
                    <a:cubicBezTo>
                      <a:pt x="876" y="28"/>
                      <a:pt x="878" y="28"/>
                      <a:pt x="878" y="29"/>
                    </a:cubicBezTo>
                    <a:cubicBezTo>
                      <a:pt x="878" y="30"/>
                      <a:pt x="877" y="30"/>
                      <a:pt x="877" y="31"/>
                    </a:cubicBezTo>
                    <a:cubicBezTo>
                      <a:pt x="877" y="32"/>
                      <a:pt x="879" y="33"/>
                      <a:pt x="879" y="33"/>
                    </a:cubicBezTo>
                    <a:cubicBezTo>
                      <a:pt x="880" y="33"/>
                      <a:pt x="880" y="34"/>
                      <a:pt x="881" y="35"/>
                    </a:cubicBezTo>
                    <a:cubicBezTo>
                      <a:pt x="882" y="34"/>
                      <a:pt x="882" y="33"/>
                      <a:pt x="883" y="32"/>
                    </a:cubicBezTo>
                    <a:close/>
                    <a:moveTo>
                      <a:pt x="900" y="42"/>
                    </a:moveTo>
                    <a:cubicBezTo>
                      <a:pt x="901" y="42"/>
                      <a:pt x="901" y="40"/>
                      <a:pt x="902" y="40"/>
                    </a:cubicBezTo>
                    <a:cubicBezTo>
                      <a:pt x="902" y="39"/>
                      <a:pt x="904" y="38"/>
                      <a:pt x="904" y="38"/>
                    </a:cubicBezTo>
                    <a:cubicBezTo>
                      <a:pt x="904" y="38"/>
                      <a:pt x="902" y="36"/>
                      <a:pt x="901" y="36"/>
                    </a:cubicBezTo>
                    <a:cubicBezTo>
                      <a:pt x="901" y="36"/>
                      <a:pt x="900" y="38"/>
                      <a:pt x="900" y="38"/>
                    </a:cubicBezTo>
                    <a:cubicBezTo>
                      <a:pt x="899" y="39"/>
                      <a:pt x="899" y="40"/>
                      <a:pt x="898" y="40"/>
                    </a:cubicBezTo>
                    <a:cubicBezTo>
                      <a:pt x="898" y="41"/>
                      <a:pt x="896" y="39"/>
                      <a:pt x="896" y="39"/>
                    </a:cubicBezTo>
                    <a:cubicBezTo>
                      <a:pt x="896" y="39"/>
                      <a:pt x="894" y="41"/>
                      <a:pt x="894" y="41"/>
                    </a:cubicBezTo>
                    <a:cubicBezTo>
                      <a:pt x="894" y="41"/>
                      <a:pt x="896" y="43"/>
                      <a:pt x="896" y="43"/>
                    </a:cubicBezTo>
                    <a:cubicBezTo>
                      <a:pt x="897" y="43"/>
                      <a:pt x="897" y="41"/>
                      <a:pt x="898" y="40"/>
                    </a:cubicBezTo>
                    <a:cubicBezTo>
                      <a:pt x="898" y="40"/>
                      <a:pt x="900" y="42"/>
                      <a:pt x="900" y="42"/>
                    </a:cubicBezTo>
                    <a:close/>
                    <a:moveTo>
                      <a:pt x="899" y="30"/>
                    </a:moveTo>
                    <a:cubicBezTo>
                      <a:pt x="900" y="31"/>
                      <a:pt x="902" y="33"/>
                      <a:pt x="903" y="34"/>
                    </a:cubicBezTo>
                    <a:cubicBezTo>
                      <a:pt x="904" y="33"/>
                      <a:pt x="904" y="32"/>
                      <a:pt x="905" y="31"/>
                    </a:cubicBezTo>
                    <a:cubicBezTo>
                      <a:pt x="905" y="31"/>
                      <a:pt x="906" y="33"/>
                      <a:pt x="907" y="33"/>
                    </a:cubicBezTo>
                    <a:cubicBezTo>
                      <a:pt x="907" y="32"/>
                      <a:pt x="909" y="32"/>
                      <a:pt x="909" y="31"/>
                    </a:cubicBezTo>
                    <a:cubicBezTo>
                      <a:pt x="909" y="30"/>
                      <a:pt x="907" y="30"/>
                      <a:pt x="906" y="29"/>
                    </a:cubicBezTo>
                    <a:cubicBezTo>
                      <a:pt x="906" y="29"/>
                      <a:pt x="908" y="28"/>
                      <a:pt x="908" y="27"/>
                    </a:cubicBezTo>
                    <a:cubicBezTo>
                      <a:pt x="907" y="26"/>
                      <a:pt x="905" y="25"/>
                      <a:pt x="904" y="24"/>
                    </a:cubicBezTo>
                    <a:cubicBezTo>
                      <a:pt x="903" y="25"/>
                      <a:pt x="901" y="27"/>
                      <a:pt x="900" y="28"/>
                    </a:cubicBezTo>
                    <a:cubicBezTo>
                      <a:pt x="900" y="29"/>
                      <a:pt x="899" y="30"/>
                      <a:pt x="899" y="30"/>
                    </a:cubicBezTo>
                    <a:close/>
                    <a:moveTo>
                      <a:pt x="961" y="50"/>
                    </a:moveTo>
                    <a:cubicBezTo>
                      <a:pt x="962" y="48"/>
                      <a:pt x="964" y="47"/>
                      <a:pt x="965" y="45"/>
                    </a:cubicBezTo>
                    <a:cubicBezTo>
                      <a:pt x="964" y="45"/>
                      <a:pt x="963" y="44"/>
                      <a:pt x="963" y="44"/>
                    </a:cubicBezTo>
                    <a:cubicBezTo>
                      <a:pt x="962" y="44"/>
                      <a:pt x="961" y="46"/>
                      <a:pt x="961" y="46"/>
                    </a:cubicBezTo>
                    <a:cubicBezTo>
                      <a:pt x="960" y="46"/>
                      <a:pt x="960" y="48"/>
                      <a:pt x="959" y="48"/>
                    </a:cubicBezTo>
                    <a:cubicBezTo>
                      <a:pt x="959" y="49"/>
                      <a:pt x="957" y="50"/>
                      <a:pt x="957" y="50"/>
                    </a:cubicBezTo>
                    <a:cubicBezTo>
                      <a:pt x="957" y="51"/>
                      <a:pt x="959" y="52"/>
                      <a:pt x="960" y="52"/>
                    </a:cubicBezTo>
                    <a:cubicBezTo>
                      <a:pt x="960" y="51"/>
                      <a:pt x="961" y="51"/>
                      <a:pt x="961" y="50"/>
                    </a:cubicBezTo>
                    <a:close/>
                    <a:moveTo>
                      <a:pt x="971" y="51"/>
                    </a:moveTo>
                    <a:cubicBezTo>
                      <a:pt x="972" y="51"/>
                      <a:pt x="973" y="52"/>
                      <a:pt x="974" y="52"/>
                    </a:cubicBezTo>
                    <a:cubicBezTo>
                      <a:pt x="974" y="52"/>
                      <a:pt x="975" y="51"/>
                      <a:pt x="975" y="50"/>
                    </a:cubicBezTo>
                    <a:cubicBezTo>
                      <a:pt x="976" y="49"/>
                      <a:pt x="976" y="48"/>
                      <a:pt x="977" y="48"/>
                    </a:cubicBezTo>
                    <a:cubicBezTo>
                      <a:pt x="977" y="48"/>
                      <a:pt x="979" y="50"/>
                      <a:pt x="979" y="49"/>
                    </a:cubicBezTo>
                    <a:cubicBezTo>
                      <a:pt x="980" y="49"/>
                      <a:pt x="981" y="48"/>
                      <a:pt x="981" y="47"/>
                    </a:cubicBezTo>
                    <a:cubicBezTo>
                      <a:pt x="981" y="47"/>
                      <a:pt x="979" y="46"/>
                      <a:pt x="979" y="46"/>
                    </a:cubicBezTo>
                    <a:cubicBezTo>
                      <a:pt x="979" y="45"/>
                      <a:pt x="980" y="44"/>
                      <a:pt x="980" y="43"/>
                    </a:cubicBezTo>
                    <a:cubicBezTo>
                      <a:pt x="981" y="43"/>
                      <a:pt x="982" y="42"/>
                      <a:pt x="982" y="41"/>
                    </a:cubicBezTo>
                    <a:cubicBezTo>
                      <a:pt x="982" y="40"/>
                      <a:pt x="980" y="40"/>
                      <a:pt x="980" y="39"/>
                    </a:cubicBezTo>
                    <a:cubicBezTo>
                      <a:pt x="980" y="39"/>
                      <a:pt x="982" y="38"/>
                      <a:pt x="982" y="37"/>
                    </a:cubicBezTo>
                    <a:cubicBezTo>
                      <a:pt x="982" y="37"/>
                      <a:pt x="979" y="35"/>
                      <a:pt x="979" y="35"/>
                    </a:cubicBezTo>
                    <a:cubicBezTo>
                      <a:pt x="979" y="36"/>
                      <a:pt x="978" y="37"/>
                      <a:pt x="978" y="38"/>
                    </a:cubicBezTo>
                    <a:cubicBezTo>
                      <a:pt x="977" y="38"/>
                      <a:pt x="976" y="39"/>
                      <a:pt x="976" y="40"/>
                    </a:cubicBezTo>
                    <a:cubicBezTo>
                      <a:pt x="976" y="40"/>
                      <a:pt x="978" y="41"/>
                      <a:pt x="978" y="42"/>
                    </a:cubicBezTo>
                    <a:cubicBezTo>
                      <a:pt x="978" y="42"/>
                      <a:pt x="977" y="44"/>
                      <a:pt x="977" y="44"/>
                    </a:cubicBezTo>
                    <a:cubicBezTo>
                      <a:pt x="976" y="44"/>
                      <a:pt x="975" y="46"/>
                      <a:pt x="975" y="46"/>
                    </a:cubicBezTo>
                    <a:cubicBezTo>
                      <a:pt x="974" y="46"/>
                      <a:pt x="973" y="44"/>
                      <a:pt x="973" y="44"/>
                    </a:cubicBezTo>
                    <a:cubicBezTo>
                      <a:pt x="972" y="44"/>
                      <a:pt x="971" y="46"/>
                      <a:pt x="971" y="47"/>
                    </a:cubicBezTo>
                    <a:cubicBezTo>
                      <a:pt x="970" y="47"/>
                      <a:pt x="970" y="48"/>
                      <a:pt x="969" y="49"/>
                    </a:cubicBezTo>
                    <a:cubicBezTo>
                      <a:pt x="969" y="49"/>
                      <a:pt x="967" y="51"/>
                      <a:pt x="968" y="51"/>
                    </a:cubicBezTo>
                    <a:cubicBezTo>
                      <a:pt x="968" y="52"/>
                      <a:pt x="970" y="52"/>
                      <a:pt x="970" y="53"/>
                    </a:cubicBezTo>
                    <a:cubicBezTo>
                      <a:pt x="970" y="52"/>
                      <a:pt x="971" y="51"/>
                      <a:pt x="971" y="51"/>
                    </a:cubicBezTo>
                    <a:close/>
                    <a:moveTo>
                      <a:pt x="951" y="31"/>
                    </a:moveTo>
                    <a:cubicBezTo>
                      <a:pt x="952" y="32"/>
                      <a:pt x="952" y="32"/>
                      <a:pt x="953" y="33"/>
                    </a:cubicBezTo>
                    <a:cubicBezTo>
                      <a:pt x="953" y="33"/>
                      <a:pt x="955" y="35"/>
                      <a:pt x="955" y="35"/>
                    </a:cubicBezTo>
                    <a:cubicBezTo>
                      <a:pt x="956" y="35"/>
                      <a:pt x="957" y="33"/>
                      <a:pt x="957" y="32"/>
                    </a:cubicBezTo>
                    <a:cubicBezTo>
                      <a:pt x="957" y="32"/>
                      <a:pt x="955" y="31"/>
                      <a:pt x="955" y="31"/>
                    </a:cubicBezTo>
                    <a:cubicBezTo>
                      <a:pt x="955" y="30"/>
                      <a:pt x="956" y="29"/>
                      <a:pt x="956" y="29"/>
                    </a:cubicBezTo>
                    <a:cubicBezTo>
                      <a:pt x="957" y="28"/>
                      <a:pt x="958" y="27"/>
                      <a:pt x="958" y="26"/>
                    </a:cubicBezTo>
                    <a:cubicBezTo>
                      <a:pt x="958" y="26"/>
                      <a:pt x="960" y="24"/>
                      <a:pt x="960" y="24"/>
                    </a:cubicBezTo>
                    <a:cubicBezTo>
                      <a:pt x="960" y="23"/>
                      <a:pt x="958" y="23"/>
                      <a:pt x="958" y="22"/>
                    </a:cubicBezTo>
                    <a:cubicBezTo>
                      <a:pt x="957" y="23"/>
                      <a:pt x="957" y="24"/>
                      <a:pt x="956" y="25"/>
                    </a:cubicBezTo>
                    <a:cubicBezTo>
                      <a:pt x="955" y="25"/>
                      <a:pt x="955" y="26"/>
                      <a:pt x="954" y="27"/>
                    </a:cubicBezTo>
                    <a:cubicBezTo>
                      <a:pt x="954" y="28"/>
                      <a:pt x="953" y="28"/>
                      <a:pt x="953" y="29"/>
                    </a:cubicBezTo>
                    <a:cubicBezTo>
                      <a:pt x="952" y="29"/>
                      <a:pt x="951" y="27"/>
                      <a:pt x="950" y="27"/>
                    </a:cubicBezTo>
                    <a:cubicBezTo>
                      <a:pt x="950" y="27"/>
                      <a:pt x="949" y="29"/>
                      <a:pt x="949" y="30"/>
                    </a:cubicBezTo>
                    <a:cubicBezTo>
                      <a:pt x="948" y="30"/>
                      <a:pt x="947" y="31"/>
                      <a:pt x="947" y="32"/>
                    </a:cubicBezTo>
                    <a:cubicBezTo>
                      <a:pt x="947" y="32"/>
                      <a:pt x="949" y="33"/>
                      <a:pt x="949" y="34"/>
                    </a:cubicBezTo>
                    <a:cubicBezTo>
                      <a:pt x="950" y="33"/>
                      <a:pt x="950" y="32"/>
                      <a:pt x="951" y="31"/>
                    </a:cubicBezTo>
                    <a:close/>
                    <a:moveTo>
                      <a:pt x="994" y="54"/>
                    </a:moveTo>
                    <a:cubicBezTo>
                      <a:pt x="994" y="54"/>
                      <a:pt x="996" y="55"/>
                      <a:pt x="996" y="55"/>
                    </a:cubicBezTo>
                    <a:cubicBezTo>
                      <a:pt x="997" y="55"/>
                      <a:pt x="997" y="53"/>
                      <a:pt x="998" y="53"/>
                    </a:cubicBezTo>
                    <a:cubicBezTo>
                      <a:pt x="998" y="53"/>
                      <a:pt x="999" y="55"/>
                      <a:pt x="1000" y="55"/>
                    </a:cubicBezTo>
                    <a:cubicBezTo>
                      <a:pt x="1001" y="55"/>
                      <a:pt x="1001" y="53"/>
                      <a:pt x="1002" y="52"/>
                    </a:cubicBezTo>
                    <a:cubicBezTo>
                      <a:pt x="1002" y="52"/>
                      <a:pt x="1003" y="51"/>
                      <a:pt x="1003" y="50"/>
                    </a:cubicBezTo>
                    <a:cubicBezTo>
                      <a:pt x="1004" y="50"/>
                      <a:pt x="1005" y="49"/>
                      <a:pt x="1005" y="48"/>
                    </a:cubicBezTo>
                    <a:cubicBezTo>
                      <a:pt x="1006" y="49"/>
                      <a:pt x="1007" y="49"/>
                      <a:pt x="1007" y="50"/>
                    </a:cubicBezTo>
                    <a:cubicBezTo>
                      <a:pt x="1007" y="49"/>
                      <a:pt x="1009" y="48"/>
                      <a:pt x="1009" y="48"/>
                    </a:cubicBezTo>
                    <a:cubicBezTo>
                      <a:pt x="1009" y="47"/>
                      <a:pt x="1007" y="46"/>
                      <a:pt x="1007" y="46"/>
                    </a:cubicBezTo>
                    <a:cubicBezTo>
                      <a:pt x="1007" y="46"/>
                      <a:pt x="1006" y="48"/>
                      <a:pt x="1005" y="48"/>
                    </a:cubicBezTo>
                    <a:cubicBezTo>
                      <a:pt x="1005" y="48"/>
                      <a:pt x="1003" y="46"/>
                      <a:pt x="1003" y="46"/>
                    </a:cubicBezTo>
                    <a:cubicBezTo>
                      <a:pt x="1002" y="46"/>
                      <a:pt x="1002" y="48"/>
                      <a:pt x="1001" y="49"/>
                    </a:cubicBezTo>
                    <a:cubicBezTo>
                      <a:pt x="1001" y="49"/>
                      <a:pt x="1000" y="51"/>
                      <a:pt x="1000" y="51"/>
                    </a:cubicBezTo>
                    <a:cubicBezTo>
                      <a:pt x="999" y="51"/>
                      <a:pt x="998" y="49"/>
                      <a:pt x="997" y="49"/>
                    </a:cubicBezTo>
                    <a:cubicBezTo>
                      <a:pt x="997" y="49"/>
                      <a:pt x="996" y="51"/>
                      <a:pt x="996" y="51"/>
                    </a:cubicBezTo>
                    <a:cubicBezTo>
                      <a:pt x="996" y="52"/>
                      <a:pt x="994" y="53"/>
                      <a:pt x="994" y="54"/>
                    </a:cubicBezTo>
                    <a:close/>
                    <a:moveTo>
                      <a:pt x="1013" y="43"/>
                    </a:moveTo>
                    <a:cubicBezTo>
                      <a:pt x="1013" y="43"/>
                      <a:pt x="1014" y="41"/>
                      <a:pt x="1014" y="41"/>
                    </a:cubicBezTo>
                    <a:cubicBezTo>
                      <a:pt x="1015" y="41"/>
                      <a:pt x="1016" y="43"/>
                      <a:pt x="1016" y="43"/>
                    </a:cubicBezTo>
                    <a:cubicBezTo>
                      <a:pt x="1017" y="42"/>
                      <a:pt x="1018" y="44"/>
                      <a:pt x="1019" y="44"/>
                    </a:cubicBezTo>
                    <a:cubicBezTo>
                      <a:pt x="1019" y="44"/>
                      <a:pt x="1020" y="42"/>
                      <a:pt x="1020" y="42"/>
                    </a:cubicBezTo>
                    <a:cubicBezTo>
                      <a:pt x="1021" y="41"/>
                      <a:pt x="1022" y="40"/>
                      <a:pt x="1022" y="40"/>
                    </a:cubicBezTo>
                    <a:cubicBezTo>
                      <a:pt x="1021" y="40"/>
                      <a:pt x="1021" y="38"/>
                      <a:pt x="1020" y="38"/>
                    </a:cubicBezTo>
                    <a:cubicBezTo>
                      <a:pt x="1019" y="38"/>
                      <a:pt x="1019" y="40"/>
                      <a:pt x="1018" y="40"/>
                    </a:cubicBezTo>
                    <a:cubicBezTo>
                      <a:pt x="1018" y="40"/>
                      <a:pt x="1017" y="38"/>
                      <a:pt x="1016" y="39"/>
                    </a:cubicBezTo>
                    <a:cubicBezTo>
                      <a:pt x="1015" y="39"/>
                      <a:pt x="1015" y="41"/>
                      <a:pt x="1014" y="41"/>
                    </a:cubicBezTo>
                    <a:cubicBezTo>
                      <a:pt x="1014" y="41"/>
                      <a:pt x="1013" y="39"/>
                      <a:pt x="1012" y="39"/>
                    </a:cubicBezTo>
                    <a:cubicBezTo>
                      <a:pt x="1011" y="39"/>
                      <a:pt x="1011" y="41"/>
                      <a:pt x="1010" y="41"/>
                    </a:cubicBezTo>
                    <a:cubicBezTo>
                      <a:pt x="1011" y="42"/>
                      <a:pt x="1012" y="43"/>
                      <a:pt x="1013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9728" tIns="54864" rIns="109728" bIns="54864" numCol="1" anchor="t" anchorCtr="0" compatLnSpc="1"/>
              <a:lstStyle/>
              <a:p>
                <a:endParaRPr lang="zh-CN" altLang="en-US" sz="2160" dirty="0">
                  <a:ea typeface="汉仪丫丫体简" panose="02010604000101010101" pitchFamily="2" charset="-122"/>
                </a:endParaRPr>
              </a:p>
            </p:txBody>
          </p:sp>
        </p:grpSp>
        <p:pic>
          <p:nvPicPr>
            <p:cNvPr id="486" name="图片 479">
              <a:extLst>
                <a:ext uri="{FF2B5EF4-FFF2-40B4-BE49-F238E27FC236}">
                  <a16:creationId xmlns:a16="http://schemas.microsoft.com/office/drawing/2014/main" id="{A8D6D3F5-0BFB-1265-919D-4871219D9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350942" flipH="1" flipV="1">
              <a:off x="44026" y="-204402"/>
              <a:ext cx="620092" cy="1516609"/>
            </a:xfrm>
            <a:prstGeom prst="rect">
              <a:avLst/>
            </a:prstGeom>
          </p:spPr>
        </p:pic>
      </p:grpSp>
      <p:sp>
        <p:nvSpPr>
          <p:cNvPr id="489" name="文本框 480">
            <a:extLst>
              <a:ext uri="{FF2B5EF4-FFF2-40B4-BE49-F238E27FC236}">
                <a16:creationId xmlns:a16="http://schemas.microsoft.com/office/drawing/2014/main" id="{63CA3238-66A0-B9E3-3B5F-C39F0A9934ED}"/>
              </a:ext>
            </a:extLst>
          </p:cNvPr>
          <p:cNvSpPr txBox="1"/>
          <p:nvPr/>
        </p:nvSpPr>
        <p:spPr>
          <a:xfrm>
            <a:off x="4482103" y="4156806"/>
            <a:ext cx="656025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680" dirty="0">
                <a:ea typeface="汉仪丫丫体简" panose="02010604000101010101" pitchFamily="2" charset="-122"/>
              </a:rPr>
              <a:t>Iconic</a:t>
            </a:r>
            <a:endParaRPr lang="zh-CN" altLang="en-US" sz="7680" dirty="0">
              <a:ea typeface="汉仪丫丫体简" panose="02010604000101010101" pitchFamily="2" charset="-122"/>
            </a:endParaRPr>
          </a:p>
        </p:txBody>
      </p:sp>
      <p:sp>
        <p:nvSpPr>
          <p:cNvPr id="490" name="文本框 480">
            <a:extLst>
              <a:ext uri="{FF2B5EF4-FFF2-40B4-BE49-F238E27FC236}">
                <a16:creationId xmlns:a16="http://schemas.microsoft.com/office/drawing/2014/main" id="{5DA84F93-069A-6C14-4058-0C9970209E5D}"/>
              </a:ext>
            </a:extLst>
          </p:cNvPr>
          <p:cNvSpPr txBox="1"/>
          <p:nvPr/>
        </p:nvSpPr>
        <p:spPr>
          <a:xfrm>
            <a:off x="4416661" y="6378361"/>
            <a:ext cx="6560258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40" dirty="0">
                <a:ea typeface="汉仪丫丫体简" panose="02010604000101010101" pitchFamily="2" charset="-122"/>
              </a:rPr>
              <a:t>Symbolic</a:t>
            </a:r>
            <a:endParaRPr lang="zh-CN" altLang="en-US" sz="7040" dirty="0">
              <a:ea typeface="汉仪丫丫体简" panose="02010604000101010101" pitchFamily="2" charset="-122"/>
            </a:endParaRP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EEC37201-A6B5-B8A7-C5CB-76EBF0E3DB9C}"/>
              </a:ext>
            </a:extLst>
          </p:cNvPr>
          <p:cNvSpPr txBox="1"/>
          <p:nvPr/>
        </p:nvSpPr>
        <p:spPr>
          <a:xfrm>
            <a:off x="8374307" y="1324390"/>
            <a:ext cx="12975344" cy="7183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DISINI SENANG-DISANA SENANG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DIMANA-MANA HATIKU SENANG…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DI SEKOLAH SENANG, DI RUMAH SENANG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DI KELAS PUN AKU JUGA SENANG</a:t>
            </a:r>
          </a:p>
          <a:p>
            <a:endParaRPr lang="en-US" sz="3840" dirty="0">
              <a:highlight>
                <a:srgbClr val="00FFFF"/>
              </a:highlight>
              <a:latin typeface="Arial Rounded MT Bold" panose="020F0704030504030204" pitchFamily="34" charset="0"/>
            </a:endParaRP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TANGAN DILAMBAI-LAMBAI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PINGGUL DIGOYANG-GOYANG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KAKI DI HENTAK-HENTAK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PUTAR BADAN</a:t>
            </a:r>
          </a:p>
          <a:p>
            <a:endParaRPr lang="en-US" sz="3840" dirty="0">
              <a:highlight>
                <a:srgbClr val="00FFFF"/>
              </a:highlight>
            </a:endParaRP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GURU RA,… Yes!</a:t>
            </a:r>
          </a:p>
          <a:p>
            <a:r>
              <a:rPr lang="en-US" sz="384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MENGAJAR MENYENANGKAN….PASTI </a:t>
            </a:r>
            <a:r>
              <a:rPr lang="en-US" sz="3840" dirty="0">
                <a:highlight>
                  <a:srgbClr val="00FFFF"/>
                </a:highligh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0005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CF024-17D0-B43B-355C-310E8DF5E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3">
            <a:extLst>
              <a:ext uri="{FF2B5EF4-FFF2-40B4-BE49-F238E27FC236}">
                <a16:creationId xmlns:a16="http://schemas.microsoft.com/office/drawing/2014/main" id="{82739655-AC28-A075-5350-7D32325880B9}"/>
              </a:ext>
            </a:extLst>
          </p:cNvPr>
          <p:cNvGrpSpPr>
            <a:grpSpLocks/>
          </p:cNvGrpSpPr>
          <p:nvPr/>
        </p:nvGrpSpPr>
        <p:grpSpPr bwMode="auto">
          <a:xfrm>
            <a:off x="8564881" y="7167880"/>
            <a:ext cx="2344421" cy="2103120"/>
            <a:chOff x="5600700" y="4373565"/>
            <a:chExt cx="1028700" cy="922335"/>
          </a:xfrm>
        </p:grpSpPr>
        <p:sp>
          <p:nvSpPr>
            <p:cNvPr id="13341" name="Oval 1">
              <a:extLst>
                <a:ext uri="{FF2B5EF4-FFF2-40B4-BE49-F238E27FC236}">
                  <a16:creationId xmlns:a16="http://schemas.microsoft.com/office/drawing/2014/main" id="{665383B0-7653-6C28-296D-010550208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0" y="5041900"/>
              <a:ext cx="1028700" cy="2540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endParaRPr lang="en-US" altLang="zh-CN" sz="4480">
                <a:solidFill>
                  <a:srgbClr val="000000"/>
                </a:solidFill>
                <a:sym typeface="Gill Sans"/>
              </a:endParaRPr>
            </a:p>
          </p:txBody>
        </p:sp>
        <p:sp>
          <p:nvSpPr>
            <p:cNvPr id="13342" name="AutoShape 9">
              <a:extLst>
                <a:ext uri="{FF2B5EF4-FFF2-40B4-BE49-F238E27FC236}">
                  <a16:creationId xmlns:a16="http://schemas.microsoft.com/office/drawing/2014/main" id="{6B7984A1-0470-F3C6-E5CF-B262E2B55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819" y="4373565"/>
              <a:ext cx="386556" cy="389732"/>
            </a:xfrm>
            <a:custGeom>
              <a:avLst/>
              <a:gdLst>
                <a:gd name="T0" fmla="*/ 6917849 w 21600"/>
                <a:gd name="T1" fmla="*/ 3515996 h 21600"/>
                <a:gd name="T2" fmla="*/ 3458925 w 21600"/>
                <a:gd name="T3" fmla="*/ 7031992 h 21600"/>
                <a:gd name="T4" fmla="*/ 0 w 21600"/>
                <a:gd name="T5" fmla="*/ 3515996 h 21600"/>
                <a:gd name="T6" fmla="*/ 3458925 w 21600"/>
                <a:gd name="T7" fmla="*/ 0 h 21600"/>
                <a:gd name="T8" fmla="*/ 6917849 w 21600"/>
                <a:gd name="T9" fmla="*/ 3515996 h 21600"/>
                <a:gd name="T10" fmla="*/ 6917849 w 21600"/>
                <a:gd name="T11" fmla="*/ 351599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343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43" name="AutoShape 10">
              <a:extLst>
                <a:ext uri="{FF2B5EF4-FFF2-40B4-BE49-F238E27FC236}">
                  <a16:creationId xmlns:a16="http://schemas.microsoft.com/office/drawing/2014/main" id="{DD220140-3AF2-D596-BD43-EC6095EF9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4747421"/>
              <a:ext cx="654050" cy="419894"/>
            </a:xfrm>
            <a:custGeom>
              <a:avLst/>
              <a:gdLst>
                <a:gd name="T0" fmla="*/ 15135928 w 21600"/>
                <a:gd name="T1" fmla="*/ 0 h 21600"/>
                <a:gd name="T2" fmla="*/ 11018199 w 21600"/>
                <a:gd name="T3" fmla="*/ 1332075 h 21600"/>
                <a:gd name="T4" fmla="*/ 10219592 w 21600"/>
                <a:gd name="T5" fmla="*/ 2407956 h 21600"/>
                <a:gd name="T6" fmla="*/ 9585103 w 21600"/>
                <a:gd name="T7" fmla="*/ 2407956 h 21600"/>
                <a:gd name="T8" fmla="*/ 8786496 w 21600"/>
                <a:gd name="T9" fmla="*/ 1332075 h 21600"/>
                <a:gd name="T10" fmla="*/ 4668766 w 21600"/>
                <a:gd name="T11" fmla="*/ 0 h 21600"/>
                <a:gd name="T12" fmla="*/ 0 w 21600"/>
                <a:gd name="T13" fmla="*/ 8082046 h 21600"/>
                <a:gd name="T14" fmla="*/ 908 w 21600"/>
                <a:gd name="T15" fmla="*/ 8162545 h 21600"/>
                <a:gd name="T16" fmla="*/ 19802847 w 21600"/>
                <a:gd name="T17" fmla="*/ 8162545 h 21600"/>
                <a:gd name="T18" fmla="*/ 19804695 w 21600"/>
                <a:gd name="T19" fmla="*/ 8082046 h 21600"/>
                <a:gd name="T20" fmla="*/ 15135928 w 21600"/>
                <a:gd name="T21" fmla="*/ 0 h 21600"/>
                <a:gd name="T22" fmla="*/ 15135928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343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</p:grpSp>
      <p:grpSp>
        <p:nvGrpSpPr>
          <p:cNvPr id="13315" name="组合 7">
            <a:extLst>
              <a:ext uri="{FF2B5EF4-FFF2-40B4-BE49-F238E27FC236}">
                <a16:creationId xmlns:a16="http://schemas.microsoft.com/office/drawing/2014/main" id="{8B49990D-C15A-0C94-8682-CF9554D7BC01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2948941"/>
            <a:ext cx="6421120" cy="5110480"/>
            <a:chOff x="1600200" y="1612900"/>
            <a:chExt cx="4013200" cy="3194050"/>
          </a:xfrm>
        </p:grpSpPr>
        <p:sp>
          <p:nvSpPr>
            <p:cNvPr id="13323" name="AutoShape 2">
              <a:extLst>
                <a:ext uri="{FF2B5EF4-FFF2-40B4-BE49-F238E27FC236}">
                  <a16:creationId xmlns:a16="http://schemas.microsoft.com/office/drawing/2014/main" id="{E3A771C6-9AF2-24AE-E96F-1230AF37DC4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00200" y="1612900"/>
              <a:ext cx="4013200" cy="3194050"/>
            </a:xfrm>
            <a:custGeom>
              <a:avLst/>
              <a:gdLst>
                <a:gd name="T0" fmla="*/ 280238923 w 20796"/>
                <a:gd name="T1" fmla="*/ 0 h 21600"/>
                <a:gd name="T2" fmla="*/ 0 w 20796"/>
                <a:gd name="T3" fmla="*/ 214727405 h 21600"/>
                <a:gd name="T4" fmla="*/ 0 w 20796"/>
                <a:gd name="T5" fmla="*/ 257585345 h 21600"/>
                <a:gd name="T6" fmla="*/ 37687916 w 20796"/>
                <a:gd name="T7" fmla="*/ 365102096 h 21600"/>
                <a:gd name="T8" fmla="*/ -29941722 w 20796"/>
                <a:gd name="T9" fmla="*/ 448697187 h 21600"/>
                <a:gd name="T10" fmla="*/ 91128934 w 20796"/>
                <a:gd name="T11" fmla="*/ 416028857 h 21600"/>
                <a:gd name="T12" fmla="*/ 280238923 w 20796"/>
                <a:gd name="T13" fmla="*/ 472312750 h 21600"/>
                <a:gd name="T14" fmla="*/ 494226082 w 20796"/>
                <a:gd name="T15" fmla="*/ 472312750 h 21600"/>
                <a:gd name="T16" fmla="*/ 774465005 w 20796"/>
                <a:gd name="T17" fmla="*/ 257585345 h 21600"/>
                <a:gd name="T18" fmla="*/ 774465005 w 20796"/>
                <a:gd name="T19" fmla="*/ 214727405 h 21600"/>
                <a:gd name="T20" fmla="*/ 494226082 w 20796"/>
                <a:gd name="T21" fmla="*/ 0 h 21600"/>
                <a:gd name="T22" fmla="*/ 280238923 w 20796"/>
                <a:gd name="T23" fmla="*/ 0 h 21600"/>
                <a:gd name="T24" fmla="*/ 280238923 w 20796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796" h="21600">
                  <a:moveTo>
                    <a:pt x="7525" y="0"/>
                  </a:moveTo>
                  <a:cubicBezTo>
                    <a:pt x="3369" y="0"/>
                    <a:pt x="0" y="4397"/>
                    <a:pt x="0" y="9820"/>
                  </a:cubicBezTo>
                  <a:lnTo>
                    <a:pt x="0" y="11780"/>
                  </a:lnTo>
                  <a:cubicBezTo>
                    <a:pt x="0" y="13572"/>
                    <a:pt x="369" y="15250"/>
                    <a:pt x="1012" y="16697"/>
                  </a:cubicBezTo>
                  <a:lnTo>
                    <a:pt x="-804" y="20520"/>
                  </a:lnTo>
                  <a:lnTo>
                    <a:pt x="2447" y="19026"/>
                  </a:lnTo>
                  <a:cubicBezTo>
                    <a:pt x="3786" y="20625"/>
                    <a:pt x="5568" y="21600"/>
                    <a:pt x="7525" y="21600"/>
                  </a:cubicBezTo>
                  <a:lnTo>
                    <a:pt x="13271" y="21600"/>
                  </a:lnTo>
                  <a:cubicBezTo>
                    <a:pt x="17427" y="21600"/>
                    <a:pt x="20796" y="17203"/>
                    <a:pt x="20796" y="11780"/>
                  </a:cubicBezTo>
                  <a:lnTo>
                    <a:pt x="20796" y="9820"/>
                  </a:lnTo>
                  <a:cubicBezTo>
                    <a:pt x="20796" y="4397"/>
                    <a:pt x="17427" y="0"/>
                    <a:pt x="13271" y="0"/>
                  </a:cubicBezTo>
                  <a:lnTo>
                    <a:pt x="7525" y="0"/>
                  </a:lnTo>
                  <a:close/>
                  <a:moveTo>
                    <a:pt x="7525" y="0"/>
                  </a:moveTo>
                </a:path>
              </a:pathLst>
            </a:custGeom>
            <a:solidFill>
              <a:srgbClr val="8CD4C6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24" name="AutoShape 4">
              <a:extLst>
                <a:ext uri="{FF2B5EF4-FFF2-40B4-BE49-F238E27FC236}">
                  <a16:creationId xmlns:a16="http://schemas.microsoft.com/office/drawing/2014/main" id="{A96E72A0-6360-F440-35F7-320E52E89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650" y="2517775"/>
              <a:ext cx="573088" cy="573882"/>
            </a:xfrm>
            <a:custGeom>
              <a:avLst/>
              <a:gdLst>
                <a:gd name="T0" fmla="*/ 11208115 w 21600"/>
                <a:gd name="T1" fmla="*/ 13056878 h 21600"/>
                <a:gd name="T2" fmla="*/ 9831219 w 21600"/>
                <a:gd name="T3" fmla="*/ 8371876 h 21600"/>
                <a:gd name="T4" fmla="*/ 14030202 w 21600"/>
                <a:gd name="T5" fmla="*/ 8665512 h 21600"/>
                <a:gd name="T6" fmla="*/ 11208115 w 21600"/>
                <a:gd name="T7" fmla="*/ 13056878 h 21600"/>
                <a:gd name="T8" fmla="*/ 3323990 w 21600"/>
                <a:gd name="T9" fmla="*/ 12538737 h 21600"/>
                <a:gd name="T10" fmla="*/ 8749966 w 21600"/>
                <a:gd name="T11" fmla="*/ 8604803 h 21600"/>
                <a:gd name="T12" fmla="*/ 10214153 w 21600"/>
                <a:gd name="T13" fmla="*/ 13603235 h 21600"/>
                <a:gd name="T14" fmla="*/ 7602543 w 21600"/>
                <a:gd name="T15" fmla="*/ 14153126 h 21600"/>
                <a:gd name="T16" fmla="*/ 3323990 w 21600"/>
                <a:gd name="T17" fmla="*/ 12538737 h 21600"/>
                <a:gd name="T18" fmla="*/ 1096747 w 21600"/>
                <a:gd name="T19" fmla="*/ 7423164 h 21600"/>
                <a:gd name="T20" fmla="*/ 7839764 w 21600"/>
                <a:gd name="T21" fmla="*/ 6345249 h 21600"/>
                <a:gd name="T22" fmla="*/ 8359974 w 21600"/>
                <a:gd name="T23" fmla="*/ 7575614 h 21600"/>
                <a:gd name="T24" fmla="*/ 2555309 w 21600"/>
                <a:gd name="T25" fmla="*/ 11743193 h 21600"/>
                <a:gd name="T26" fmla="*/ 1091096 w 21600"/>
                <a:gd name="T27" fmla="*/ 7623624 h 21600"/>
                <a:gd name="T28" fmla="*/ 1096747 w 21600"/>
                <a:gd name="T29" fmla="*/ 7423164 h 21600"/>
                <a:gd name="T30" fmla="*/ 5061322 w 21600"/>
                <a:gd name="T31" fmla="*/ 1612263 h 21600"/>
                <a:gd name="T32" fmla="*/ 7367418 w 21600"/>
                <a:gd name="T33" fmla="*/ 5337953 h 21600"/>
                <a:gd name="T34" fmla="*/ 1221341 w 21600"/>
                <a:gd name="T35" fmla="*/ 6324073 h 21600"/>
                <a:gd name="T36" fmla="*/ 5061322 w 21600"/>
                <a:gd name="T37" fmla="*/ 1612263 h 21600"/>
                <a:gd name="T38" fmla="*/ 11741008 w 21600"/>
                <a:gd name="T39" fmla="*/ 2586375 h 21600"/>
                <a:gd name="T40" fmla="*/ 8419804 w 21600"/>
                <a:gd name="T41" fmla="*/ 4987114 h 21600"/>
                <a:gd name="T42" fmla="*/ 6175660 w 21600"/>
                <a:gd name="T43" fmla="*/ 1253666 h 21600"/>
                <a:gd name="T44" fmla="*/ 7602543 w 21600"/>
                <a:gd name="T45" fmla="*/ 1094122 h 21600"/>
                <a:gd name="T46" fmla="*/ 11741008 w 21600"/>
                <a:gd name="T47" fmla="*/ 2586375 h 21600"/>
                <a:gd name="T48" fmla="*/ 14111867 w 21600"/>
                <a:gd name="T49" fmla="*/ 7554439 h 21600"/>
                <a:gd name="T50" fmla="*/ 9437725 w 21600"/>
                <a:gd name="T51" fmla="*/ 7322920 h 21600"/>
                <a:gd name="T52" fmla="*/ 8882997 w 21600"/>
                <a:gd name="T53" fmla="*/ 5987369 h 21600"/>
                <a:gd name="T54" fmla="*/ 12543490 w 21600"/>
                <a:gd name="T55" fmla="*/ 3378385 h 21600"/>
                <a:gd name="T56" fmla="*/ 14111867 w 21600"/>
                <a:gd name="T57" fmla="*/ 7554439 h 21600"/>
                <a:gd name="T58" fmla="*/ 7602543 w 21600"/>
                <a:gd name="T59" fmla="*/ 0 h 21600"/>
                <a:gd name="T60" fmla="*/ 0 w 21600"/>
                <a:gd name="T61" fmla="*/ 7623624 h 21600"/>
                <a:gd name="T62" fmla="*/ 7602543 w 21600"/>
                <a:gd name="T63" fmla="*/ 15247248 h 21600"/>
                <a:gd name="T64" fmla="*/ 15205086 w 21600"/>
                <a:gd name="T65" fmla="*/ 7623624 h 21600"/>
                <a:gd name="T66" fmla="*/ 7602543 w 21600"/>
                <a:gd name="T67" fmla="*/ 0 h 21600"/>
                <a:gd name="T68" fmla="*/ 7602543 w 21600"/>
                <a:gd name="T69" fmla="*/ 0 h 21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1600" h="21600">
                  <a:moveTo>
                    <a:pt x="15922" y="18497"/>
                  </a:moveTo>
                  <a:cubicBezTo>
                    <a:pt x="15325" y="15989"/>
                    <a:pt x="14656" y="13783"/>
                    <a:pt x="13966" y="11860"/>
                  </a:cubicBezTo>
                  <a:cubicBezTo>
                    <a:pt x="15714" y="11595"/>
                    <a:pt x="17703" y="11666"/>
                    <a:pt x="19931" y="12276"/>
                  </a:cubicBezTo>
                  <a:cubicBezTo>
                    <a:pt x="19513" y="14865"/>
                    <a:pt x="18019" y="17097"/>
                    <a:pt x="15922" y="18497"/>
                  </a:cubicBezTo>
                  <a:close/>
                  <a:moveTo>
                    <a:pt x="4722" y="17763"/>
                  </a:moveTo>
                  <a:cubicBezTo>
                    <a:pt x="5597" y="16525"/>
                    <a:pt x="8166" y="13390"/>
                    <a:pt x="12430" y="12190"/>
                  </a:cubicBezTo>
                  <a:cubicBezTo>
                    <a:pt x="13167" y="14211"/>
                    <a:pt x="13882" y="16562"/>
                    <a:pt x="14510" y="19271"/>
                  </a:cubicBezTo>
                  <a:cubicBezTo>
                    <a:pt x="13373" y="19770"/>
                    <a:pt x="12119" y="20050"/>
                    <a:pt x="10800" y="20050"/>
                  </a:cubicBezTo>
                  <a:cubicBezTo>
                    <a:pt x="8474" y="20050"/>
                    <a:pt x="6348" y="19185"/>
                    <a:pt x="4722" y="17763"/>
                  </a:cubicBezTo>
                  <a:close/>
                  <a:moveTo>
                    <a:pt x="1558" y="10516"/>
                  </a:moveTo>
                  <a:cubicBezTo>
                    <a:pt x="3246" y="10441"/>
                    <a:pt x="7361" y="10143"/>
                    <a:pt x="11137" y="8989"/>
                  </a:cubicBezTo>
                  <a:cubicBezTo>
                    <a:pt x="11383" y="9536"/>
                    <a:pt x="11628" y="10115"/>
                    <a:pt x="11876" y="10732"/>
                  </a:cubicBezTo>
                  <a:cubicBezTo>
                    <a:pt x="7512" y="12015"/>
                    <a:pt x="4761" y="15118"/>
                    <a:pt x="3630" y="16636"/>
                  </a:cubicBezTo>
                  <a:cubicBezTo>
                    <a:pt x="2331" y="15043"/>
                    <a:pt x="1550" y="13011"/>
                    <a:pt x="1550" y="10800"/>
                  </a:cubicBezTo>
                  <a:cubicBezTo>
                    <a:pt x="1550" y="10705"/>
                    <a:pt x="1555" y="10611"/>
                    <a:pt x="1558" y="10516"/>
                  </a:cubicBezTo>
                  <a:close/>
                  <a:moveTo>
                    <a:pt x="7190" y="2284"/>
                  </a:moveTo>
                  <a:cubicBezTo>
                    <a:pt x="7767" y="2979"/>
                    <a:pt x="9037" y="4667"/>
                    <a:pt x="10466" y="7562"/>
                  </a:cubicBezTo>
                  <a:cubicBezTo>
                    <a:pt x="7408" y="8463"/>
                    <a:pt x="3977" y="8850"/>
                    <a:pt x="1735" y="8959"/>
                  </a:cubicBezTo>
                  <a:cubicBezTo>
                    <a:pt x="2345" y="5946"/>
                    <a:pt x="4425" y="3461"/>
                    <a:pt x="7190" y="2284"/>
                  </a:cubicBezTo>
                  <a:close/>
                  <a:moveTo>
                    <a:pt x="16679" y="3664"/>
                  </a:moveTo>
                  <a:cubicBezTo>
                    <a:pt x="15880" y="5165"/>
                    <a:pt x="14097" y="6267"/>
                    <a:pt x="11961" y="7065"/>
                  </a:cubicBezTo>
                  <a:cubicBezTo>
                    <a:pt x="10689" y="4451"/>
                    <a:pt x="9517" y="2738"/>
                    <a:pt x="8773" y="1776"/>
                  </a:cubicBezTo>
                  <a:cubicBezTo>
                    <a:pt x="9426" y="1630"/>
                    <a:pt x="10103" y="1550"/>
                    <a:pt x="10800" y="1550"/>
                  </a:cubicBezTo>
                  <a:cubicBezTo>
                    <a:pt x="13031" y="1550"/>
                    <a:pt x="15080" y="2344"/>
                    <a:pt x="16679" y="3664"/>
                  </a:cubicBezTo>
                  <a:close/>
                  <a:moveTo>
                    <a:pt x="20047" y="10702"/>
                  </a:moveTo>
                  <a:cubicBezTo>
                    <a:pt x="17562" y="10063"/>
                    <a:pt x="15349" y="10032"/>
                    <a:pt x="13407" y="10374"/>
                  </a:cubicBezTo>
                  <a:cubicBezTo>
                    <a:pt x="13144" y="9705"/>
                    <a:pt x="12880" y="9074"/>
                    <a:pt x="12619" y="8482"/>
                  </a:cubicBezTo>
                  <a:cubicBezTo>
                    <a:pt x="14816" y="7641"/>
                    <a:pt x="16752" y="6454"/>
                    <a:pt x="17819" y="4786"/>
                  </a:cubicBezTo>
                  <a:cubicBezTo>
                    <a:pt x="19188" y="6381"/>
                    <a:pt x="20024" y="8446"/>
                    <a:pt x="20047" y="10702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438EFFC8-A14E-19D9-E43E-FA908437E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9775" y="3378200"/>
              <a:ext cx="594519" cy="436563"/>
              <a:chOff x="0" y="0"/>
              <a:chExt cx="748" cy="549"/>
            </a:xfrm>
            <a:solidFill>
              <a:schemeClr val="bg1"/>
            </a:solidFill>
          </p:grpSpPr>
          <p:sp>
            <p:nvSpPr>
              <p:cNvPr id="34" name="AutoShape 5">
                <a:extLst>
                  <a:ext uri="{FF2B5EF4-FFF2-40B4-BE49-F238E27FC236}">
                    <a16:creationId xmlns:a16="http://schemas.microsoft.com/office/drawing/2014/main" id="{149C6D48-47A4-6826-AB59-D04822E1D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48"/>
                <a:ext cx="748" cy="401"/>
              </a:xfrm>
              <a:custGeom>
                <a:avLst/>
                <a:gdLst>
                  <a:gd name="T0" fmla="*/ 20668 w 20701"/>
                  <a:gd name="T1" fmla="*/ 37 h 20627"/>
                  <a:gd name="T2" fmla="*/ 18371 w 20701"/>
                  <a:gd name="T3" fmla="*/ 1837 h 20627"/>
                  <a:gd name="T4" fmla="*/ 12570 w 20701"/>
                  <a:gd name="T5" fmla="*/ 3637 h 20627"/>
                  <a:gd name="T6" fmla="*/ 10515 w 20701"/>
                  <a:gd name="T7" fmla="*/ 5437 h 20627"/>
                  <a:gd name="T8" fmla="*/ 10262 w 20701"/>
                  <a:gd name="T9" fmla="*/ 5874 h 20627"/>
                  <a:gd name="T10" fmla="*/ 10187 w 20701"/>
                  <a:gd name="T11" fmla="*/ 5662 h 20627"/>
                  <a:gd name="T12" fmla="*/ 8132 w 20701"/>
                  <a:gd name="T13" fmla="*/ 3862 h 20627"/>
                  <a:gd name="T14" fmla="*/ 2331 w 20701"/>
                  <a:gd name="T15" fmla="*/ 2062 h 20627"/>
                  <a:gd name="T16" fmla="*/ 34 w 20701"/>
                  <a:gd name="T17" fmla="*/ 262 h 20627"/>
                  <a:gd name="T18" fmla="*/ 4385 w 20701"/>
                  <a:gd name="T19" fmla="*/ 7462 h 20627"/>
                  <a:gd name="T20" fmla="*/ 5111 w 20701"/>
                  <a:gd name="T21" fmla="*/ 18487 h 20627"/>
                  <a:gd name="T22" fmla="*/ 8736 w 20701"/>
                  <a:gd name="T23" fmla="*/ 20287 h 20627"/>
                  <a:gd name="T24" fmla="*/ 10066 w 20701"/>
                  <a:gd name="T25" fmla="*/ 17812 h 20627"/>
                  <a:gd name="T26" fmla="*/ 10066 w 20701"/>
                  <a:gd name="T27" fmla="*/ 9487 h 20627"/>
                  <a:gd name="T28" fmla="*/ 10623 w 20701"/>
                  <a:gd name="T29" fmla="*/ 9257 h 20627"/>
                  <a:gd name="T30" fmla="*/ 10636 w 20701"/>
                  <a:gd name="T31" fmla="*/ 9262 h 20627"/>
                  <a:gd name="T32" fmla="*/ 10636 w 20701"/>
                  <a:gd name="T33" fmla="*/ 17587 h 20627"/>
                  <a:gd name="T34" fmla="*/ 11966 w 20701"/>
                  <a:gd name="T35" fmla="*/ 20062 h 20627"/>
                  <a:gd name="T36" fmla="*/ 15591 w 20701"/>
                  <a:gd name="T37" fmla="*/ 18262 h 20627"/>
                  <a:gd name="T38" fmla="*/ 16317 w 20701"/>
                  <a:gd name="T39" fmla="*/ 7237 h 20627"/>
                  <a:gd name="T40" fmla="*/ 20668 w 20701"/>
                  <a:gd name="T41" fmla="*/ 37 h 20627"/>
                  <a:gd name="T42" fmla="*/ 20668 w 20701"/>
                  <a:gd name="T43" fmla="*/ 37 h 20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01" h="20627">
                    <a:moveTo>
                      <a:pt x="20668" y="37"/>
                    </a:moveTo>
                    <a:cubicBezTo>
                      <a:pt x="20668" y="37"/>
                      <a:pt x="20668" y="-413"/>
                      <a:pt x="18371" y="1837"/>
                    </a:cubicBezTo>
                    <a:cubicBezTo>
                      <a:pt x="16075" y="4087"/>
                      <a:pt x="13899" y="3637"/>
                      <a:pt x="12570" y="3637"/>
                    </a:cubicBezTo>
                    <a:cubicBezTo>
                      <a:pt x="11240" y="3637"/>
                      <a:pt x="10757" y="4312"/>
                      <a:pt x="10515" y="5437"/>
                    </a:cubicBezTo>
                    <a:cubicBezTo>
                      <a:pt x="10473" y="5634"/>
                      <a:pt x="10382" y="5775"/>
                      <a:pt x="10262" y="5874"/>
                    </a:cubicBezTo>
                    <a:cubicBezTo>
                      <a:pt x="10230" y="5812"/>
                      <a:pt x="10204" y="5742"/>
                      <a:pt x="10187" y="5662"/>
                    </a:cubicBezTo>
                    <a:cubicBezTo>
                      <a:pt x="9945" y="4537"/>
                      <a:pt x="9462" y="3862"/>
                      <a:pt x="8132" y="3862"/>
                    </a:cubicBezTo>
                    <a:cubicBezTo>
                      <a:pt x="6803" y="3862"/>
                      <a:pt x="4627" y="4312"/>
                      <a:pt x="2331" y="2062"/>
                    </a:cubicBezTo>
                    <a:cubicBezTo>
                      <a:pt x="34" y="-188"/>
                      <a:pt x="34" y="262"/>
                      <a:pt x="34" y="262"/>
                    </a:cubicBezTo>
                    <a:cubicBezTo>
                      <a:pt x="-449" y="3862"/>
                      <a:pt x="4385" y="7462"/>
                      <a:pt x="4385" y="7462"/>
                    </a:cubicBezTo>
                    <a:cubicBezTo>
                      <a:pt x="4385" y="7462"/>
                      <a:pt x="3902" y="15787"/>
                      <a:pt x="5111" y="18487"/>
                    </a:cubicBezTo>
                    <a:cubicBezTo>
                      <a:pt x="6319" y="21187"/>
                      <a:pt x="7890" y="20737"/>
                      <a:pt x="8736" y="20287"/>
                    </a:cubicBezTo>
                    <a:cubicBezTo>
                      <a:pt x="9582" y="19837"/>
                      <a:pt x="10066" y="17812"/>
                      <a:pt x="10066" y="17812"/>
                    </a:cubicBezTo>
                    <a:lnTo>
                      <a:pt x="10066" y="9487"/>
                    </a:lnTo>
                    <a:lnTo>
                      <a:pt x="10623" y="9257"/>
                    </a:lnTo>
                    <a:lnTo>
                      <a:pt x="10636" y="9262"/>
                    </a:lnTo>
                    <a:lnTo>
                      <a:pt x="10636" y="17587"/>
                    </a:lnTo>
                    <a:cubicBezTo>
                      <a:pt x="10636" y="17587"/>
                      <a:pt x="11120" y="19612"/>
                      <a:pt x="11966" y="20062"/>
                    </a:cubicBezTo>
                    <a:cubicBezTo>
                      <a:pt x="12812" y="20512"/>
                      <a:pt x="14383" y="20962"/>
                      <a:pt x="15591" y="18262"/>
                    </a:cubicBezTo>
                    <a:cubicBezTo>
                      <a:pt x="16800" y="15562"/>
                      <a:pt x="16317" y="7237"/>
                      <a:pt x="16317" y="7237"/>
                    </a:cubicBezTo>
                    <a:cubicBezTo>
                      <a:pt x="16317" y="7237"/>
                      <a:pt x="21151" y="3637"/>
                      <a:pt x="20668" y="37"/>
                    </a:cubicBezTo>
                    <a:close/>
                    <a:moveTo>
                      <a:pt x="20668" y="3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35" name="AutoShape 6">
                <a:extLst>
                  <a:ext uri="{FF2B5EF4-FFF2-40B4-BE49-F238E27FC236}">
                    <a16:creationId xmlns:a16="http://schemas.microsoft.com/office/drawing/2014/main" id="{27DF5B8C-3DB9-350B-576D-412275AA7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" y="0"/>
                <a:ext cx="188" cy="188"/>
              </a:xfrm>
              <a:custGeom>
                <a:avLst/>
                <a:gdLst>
                  <a:gd name="T0" fmla="*/ 21600 w 21600"/>
                  <a:gd name="T1" fmla="*/ 10800 h 21600"/>
                  <a:gd name="T2" fmla="*/ 10800 w 21600"/>
                  <a:gd name="T3" fmla="*/ 21600 h 21600"/>
                  <a:gd name="T4" fmla="*/ 0 w 21600"/>
                  <a:gd name="T5" fmla="*/ 10800 h 21600"/>
                  <a:gd name="T6" fmla="*/ 10800 w 21600"/>
                  <a:gd name="T7" fmla="*/ 0 h 21600"/>
                  <a:gd name="T8" fmla="*/ 21600 w 21600"/>
                  <a:gd name="T9" fmla="*/ 10800 h 21600"/>
                  <a:gd name="T10" fmla="*/ 21600 w 21600"/>
                  <a:gd name="T11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6" y="21600"/>
                      <a:pt x="0" y="16764"/>
                      <a:pt x="0" y="10800"/>
                    </a:cubicBezTo>
                    <a:cubicBezTo>
                      <a:pt x="0" y="4835"/>
                      <a:pt x="4836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  <a:moveTo>
                      <a:pt x="21600" y="108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36" name="AutoShape 7">
                <a:extLst>
                  <a:ext uri="{FF2B5EF4-FFF2-40B4-BE49-F238E27FC236}">
                    <a16:creationId xmlns:a16="http://schemas.microsoft.com/office/drawing/2014/main" id="{30900F64-5B8C-42E6-6B0A-8A31D4D5E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" y="0"/>
                <a:ext cx="188" cy="188"/>
              </a:xfrm>
              <a:custGeom>
                <a:avLst/>
                <a:gdLst>
                  <a:gd name="T0" fmla="*/ 21600 w 21600"/>
                  <a:gd name="T1" fmla="*/ 10800 h 21600"/>
                  <a:gd name="T2" fmla="*/ 10800 w 21600"/>
                  <a:gd name="T3" fmla="*/ 21600 h 21600"/>
                  <a:gd name="T4" fmla="*/ 0 w 21600"/>
                  <a:gd name="T5" fmla="*/ 10800 h 21600"/>
                  <a:gd name="T6" fmla="*/ 10800 w 21600"/>
                  <a:gd name="T7" fmla="*/ 0 h 21600"/>
                  <a:gd name="T8" fmla="*/ 21600 w 21600"/>
                  <a:gd name="T9" fmla="*/ 10800 h 21600"/>
                  <a:gd name="T10" fmla="*/ 21600 w 21600"/>
                  <a:gd name="T11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lose/>
                    <a:moveTo>
                      <a:pt x="21600" y="108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</p:grpSp>
        <p:sp>
          <p:nvSpPr>
            <p:cNvPr id="13326" name="AutoShape 13">
              <a:extLst>
                <a:ext uri="{FF2B5EF4-FFF2-40B4-BE49-F238E27FC236}">
                  <a16:creationId xmlns:a16="http://schemas.microsoft.com/office/drawing/2014/main" id="{99C96FAC-BE82-F5E4-7267-628FB8B6F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2971800"/>
              <a:ext cx="420688" cy="543719"/>
            </a:xfrm>
            <a:custGeom>
              <a:avLst/>
              <a:gdLst>
                <a:gd name="T0" fmla="*/ 3434821 w 21545"/>
                <a:gd name="T1" fmla="*/ 8948834 h 21515"/>
                <a:gd name="T2" fmla="*/ 3166026 w 21545"/>
                <a:gd name="T3" fmla="*/ 10324495 h 21515"/>
                <a:gd name="T4" fmla="*/ 2863685 w 21545"/>
                <a:gd name="T5" fmla="*/ 11650977 h 21515"/>
                <a:gd name="T6" fmla="*/ 2002412 w 21545"/>
                <a:gd name="T7" fmla="*/ 13543316 h 21515"/>
                <a:gd name="T8" fmla="*/ 1822070 w 21545"/>
                <a:gd name="T9" fmla="*/ 13738742 h 21515"/>
                <a:gd name="T10" fmla="*/ 1750761 w 21545"/>
                <a:gd name="T11" fmla="*/ 13554183 h 21515"/>
                <a:gd name="T12" fmla="*/ 1670704 w 21545"/>
                <a:gd name="T13" fmla="*/ 11759544 h 21515"/>
                <a:gd name="T14" fmla="*/ 1918529 w 21545"/>
                <a:gd name="T15" fmla="*/ 9894675 h 21515"/>
                <a:gd name="T16" fmla="*/ 2523210 w 21545"/>
                <a:gd name="T17" fmla="*/ 6583890 h 21515"/>
                <a:gd name="T18" fmla="*/ 2561345 w 21545"/>
                <a:gd name="T19" fmla="*/ 6344391 h 21515"/>
                <a:gd name="T20" fmla="*/ 2380612 w 21545"/>
                <a:gd name="T21" fmla="*/ 5431125 h 21515"/>
                <a:gd name="T22" fmla="*/ 2439717 w 21545"/>
                <a:gd name="T23" fmla="*/ 4387558 h 21515"/>
                <a:gd name="T24" fmla="*/ 3237316 w 21545"/>
                <a:gd name="T25" fmla="*/ 3131331 h 21515"/>
                <a:gd name="T26" fmla="*/ 3968214 w 21545"/>
                <a:gd name="T27" fmla="*/ 3202218 h 21515"/>
                <a:gd name="T28" fmla="*/ 4333838 w 21545"/>
                <a:gd name="T29" fmla="*/ 3870880 h 21515"/>
                <a:gd name="T30" fmla="*/ 4299902 w 21545"/>
                <a:gd name="T31" fmla="*/ 4887633 h 21515"/>
                <a:gd name="T32" fmla="*/ 3905301 w 21545"/>
                <a:gd name="T33" fmla="*/ 6665644 h 21515"/>
                <a:gd name="T34" fmla="*/ 3825244 w 21545"/>
                <a:gd name="T35" fmla="*/ 7638955 h 21515"/>
                <a:gd name="T36" fmla="*/ 4182472 w 21545"/>
                <a:gd name="T37" fmla="*/ 8323589 h 21515"/>
                <a:gd name="T38" fmla="*/ 4866859 w 21545"/>
                <a:gd name="T39" fmla="*/ 8568193 h 21515"/>
                <a:gd name="T40" fmla="*/ 5984333 w 21545"/>
                <a:gd name="T41" fmla="*/ 7725814 h 21515"/>
                <a:gd name="T42" fmla="*/ 6689671 w 21545"/>
                <a:gd name="T43" fmla="*/ 5208229 h 21515"/>
                <a:gd name="T44" fmla="*/ 6719039 w 21545"/>
                <a:gd name="T45" fmla="*/ 4126351 h 21515"/>
                <a:gd name="T46" fmla="*/ 6244752 w 21545"/>
                <a:gd name="T47" fmla="*/ 2451802 h 21515"/>
                <a:gd name="T48" fmla="*/ 5186344 w 21545"/>
                <a:gd name="T49" fmla="*/ 1533406 h 21515"/>
                <a:gd name="T50" fmla="*/ 3607158 w 21545"/>
                <a:gd name="T51" fmla="*/ 1408236 h 21515"/>
                <a:gd name="T52" fmla="*/ 1536502 w 21545"/>
                <a:gd name="T53" fmla="*/ 3305048 h 21515"/>
                <a:gd name="T54" fmla="*/ 1183823 w 21545"/>
                <a:gd name="T55" fmla="*/ 5137974 h 21515"/>
                <a:gd name="T56" fmla="*/ 1469020 w 21545"/>
                <a:gd name="T57" fmla="*/ 6480428 h 21515"/>
                <a:gd name="T58" fmla="*/ 1662308 w 21545"/>
                <a:gd name="T59" fmla="*/ 6801049 h 21515"/>
                <a:gd name="T60" fmla="*/ 1611990 w 21545"/>
                <a:gd name="T61" fmla="*/ 7426269 h 21515"/>
                <a:gd name="T62" fmla="*/ 1351591 w 21545"/>
                <a:gd name="T63" fmla="*/ 7975523 h 21515"/>
                <a:gd name="T64" fmla="*/ 1082796 w 21545"/>
                <a:gd name="T65" fmla="*/ 7845247 h 21515"/>
                <a:gd name="T66" fmla="*/ 62151 w 21545"/>
                <a:gd name="T67" fmla="*/ 5839211 h 21515"/>
                <a:gd name="T68" fmla="*/ 62151 w 21545"/>
                <a:gd name="T69" fmla="*/ 4099538 h 21515"/>
                <a:gd name="T70" fmla="*/ 457143 w 21545"/>
                <a:gd name="T71" fmla="*/ 2712378 h 21515"/>
                <a:gd name="T72" fmla="*/ 1914721 w 21545"/>
                <a:gd name="T73" fmla="*/ 798962 h 21515"/>
                <a:gd name="T74" fmla="*/ 3560627 w 21545"/>
                <a:gd name="T75" fmla="*/ 75992 h 21515"/>
                <a:gd name="T76" fmla="*/ 4237009 w 21545"/>
                <a:gd name="T77" fmla="*/ 5737 h 21515"/>
                <a:gd name="T78" fmla="*/ 6059821 w 21545"/>
                <a:gd name="T79" fmla="*/ 440030 h 21515"/>
                <a:gd name="T80" fmla="*/ 7315344 w 21545"/>
                <a:gd name="T81" fmla="*/ 1592795 h 21515"/>
                <a:gd name="T82" fmla="*/ 8088535 w 21545"/>
                <a:gd name="T83" fmla="*/ 3370830 h 21515"/>
                <a:gd name="T84" fmla="*/ 8214360 w 21545"/>
                <a:gd name="T85" fmla="*/ 4599587 h 21515"/>
                <a:gd name="T86" fmla="*/ 8126278 w 21545"/>
                <a:gd name="T87" fmla="*/ 5871154 h 21515"/>
                <a:gd name="T88" fmla="*/ 6509349 w 21545"/>
                <a:gd name="T89" fmla="*/ 9340342 h 21515"/>
                <a:gd name="T90" fmla="*/ 5770074 w 21545"/>
                <a:gd name="T91" fmla="*/ 9775241 h 21515"/>
                <a:gd name="T92" fmla="*/ 4824917 w 21545"/>
                <a:gd name="T93" fmla="*/ 9927250 h 21515"/>
                <a:gd name="T94" fmla="*/ 3989184 w 21545"/>
                <a:gd name="T95" fmla="*/ 9617496 h 21515"/>
                <a:gd name="T96" fmla="*/ 3434821 w 21545"/>
                <a:gd name="T97" fmla="*/ 8948834 h 21515"/>
                <a:gd name="T98" fmla="*/ 3434821 w 21545"/>
                <a:gd name="T99" fmla="*/ 8948834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27" name="AutoShape 14">
              <a:extLst>
                <a:ext uri="{FF2B5EF4-FFF2-40B4-BE49-F238E27FC236}">
                  <a16:creationId xmlns:a16="http://schemas.microsoft.com/office/drawing/2014/main" id="{14C83B87-1AAB-777B-6647-EBA9A64B1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650" y="3771900"/>
              <a:ext cx="533400" cy="442119"/>
            </a:xfrm>
            <a:custGeom>
              <a:avLst/>
              <a:gdLst>
                <a:gd name="T0" fmla="*/ 13178118 w 21590"/>
                <a:gd name="T1" fmla="*/ 1430119 h 16690"/>
                <a:gd name="T2" fmla="*/ 11959179 w 21590"/>
                <a:gd name="T3" fmla="*/ 2899522 h 16690"/>
                <a:gd name="T4" fmla="*/ 0 w 21590"/>
                <a:gd name="T5" fmla="*/ 10488657 h 16690"/>
                <a:gd name="T6" fmla="*/ 3960748 w 21590"/>
                <a:gd name="T7" fmla="*/ 9183439 h 16690"/>
                <a:gd name="T8" fmla="*/ 1447221 w 21590"/>
                <a:gd name="T9" fmla="*/ 7142831 h 16690"/>
                <a:gd name="T10" fmla="*/ 2589844 w 21590"/>
                <a:gd name="T11" fmla="*/ 7061427 h 16690"/>
                <a:gd name="T12" fmla="*/ 457182 w 21590"/>
                <a:gd name="T13" fmla="*/ 4204713 h 16690"/>
                <a:gd name="T14" fmla="*/ 1599805 w 21590"/>
                <a:gd name="T15" fmla="*/ 4449614 h 16690"/>
                <a:gd name="T16" fmla="*/ 761756 w 21590"/>
                <a:gd name="T17" fmla="*/ 531894 h 16690"/>
                <a:gd name="T18" fmla="*/ 6474300 w 21590"/>
                <a:gd name="T19" fmla="*/ 3633508 h 16690"/>
                <a:gd name="T20" fmla="*/ 11197422 w 21590"/>
                <a:gd name="T21" fmla="*/ 940317 h 16690"/>
                <a:gd name="T22" fmla="*/ 12949218 w 21590"/>
                <a:gd name="T23" fmla="*/ 286993 h 16690"/>
                <a:gd name="T24" fmla="*/ 11806595 w 21590"/>
                <a:gd name="T25" fmla="*/ 1837800 h 16690"/>
                <a:gd name="T26" fmla="*/ 13178118 w 21590"/>
                <a:gd name="T27" fmla="*/ 1430119 h 16690"/>
                <a:gd name="T28" fmla="*/ 13178118 w 21590"/>
                <a:gd name="T29" fmla="*/ 1430119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28" name="AutoShape 15">
              <a:extLst>
                <a:ext uri="{FF2B5EF4-FFF2-40B4-BE49-F238E27FC236}">
                  <a16:creationId xmlns:a16="http://schemas.microsoft.com/office/drawing/2014/main" id="{AA76D48C-E0B6-151C-D376-FD551E815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396" y="1908969"/>
              <a:ext cx="248444" cy="533400"/>
            </a:xfrm>
            <a:custGeom>
              <a:avLst/>
              <a:gdLst>
                <a:gd name="T0" fmla="*/ 2857612 w 21600"/>
                <a:gd name="T1" fmla="*/ 3085 h 21437"/>
                <a:gd name="T2" fmla="*/ 2857612 w 21600"/>
                <a:gd name="T3" fmla="*/ 2268462 h 21437"/>
                <a:gd name="T4" fmla="*/ 1960108 w 21600"/>
                <a:gd name="T5" fmla="*/ 2585461 h 21437"/>
                <a:gd name="T6" fmla="*/ 1886691 w 21600"/>
                <a:gd name="T7" fmla="*/ 4366679 h 21437"/>
                <a:gd name="T8" fmla="*/ 2857612 w 21600"/>
                <a:gd name="T9" fmla="*/ 4366679 h 21437"/>
                <a:gd name="T10" fmla="*/ 2747676 w 21600"/>
                <a:gd name="T11" fmla="*/ 6662387 h 21437"/>
                <a:gd name="T12" fmla="*/ 1923336 w 21600"/>
                <a:gd name="T13" fmla="*/ 6662387 h 21437"/>
                <a:gd name="T14" fmla="*/ 1923336 w 21600"/>
                <a:gd name="T15" fmla="*/ 13272172 h 21437"/>
                <a:gd name="T16" fmla="*/ 622720 w 21600"/>
                <a:gd name="T17" fmla="*/ 13272172 h 21437"/>
                <a:gd name="T18" fmla="*/ 622720 w 21600"/>
                <a:gd name="T19" fmla="*/ 6662387 h 21437"/>
                <a:gd name="T20" fmla="*/ 0 w 21600"/>
                <a:gd name="T21" fmla="*/ 6662387 h 21437"/>
                <a:gd name="T22" fmla="*/ 0 w 21600"/>
                <a:gd name="T23" fmla="*/ 4366679 h 21437"/>
                <a:gd name="T24" fmla="*/ 604467 w 21600"/>
                <a:gd name="T25" fmla="*/ 4366679 h 21437"/>
                <a:gd name="T26" fmla="*/ 952541 w 21600"/>
                <a:gd name="T27" fmla="*/ 764630 h 21437"/>
                <a:gd name="T28" fmla="*/ 2857612 w 21600"/>
                <a:gd name="T29" fmla="*/ 3085 h 21437"/>
                <a:gd name="T30" fmla="*/ 2857612 w 21600"/>
                <a:gd name="T31" fmla="*/ 3085 h 21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437">
                  <a:moveTo>
                    <a:pt x="21600" y="5"/>
                  </a:moveTo>
                  <a:cubicBezTo>
                    <a:pt x="21600" y="1241"/>
                    <a:pt x="21600" y="3664"/>
                    <a:pt x="21600" y="3664"/>
                  </a:cubicBezTo>
                  <a:cubicBezTo>
                    <a:pt x="21600" y="3664"/>
                    <a:pt x="15693" y="3516"/>
                    <a:pt x="14816" y="4176"/>
                  </a:cubicBezTo>
                  <a:cubicBezTo>
                    <a:pt x="14095" y="4718"/>
                    <a:pt x="14328" y="5933"/>
                    <a:pt x="14261" y="7053"/>
                  </a:cubicBezTo>
                  <a:cubicBezTo>
                    <a:pt x="16662" y="7053"/>
                    <a:pt x="19200" y="7053"/>
                    <a:pt x="21600" y="7053"/>
                  </a:cubicBezTo>
                  <a:cubicBezTo>
                    <a:pt x="21438" y="8341"/>
                    <a:pt x="21132" y="9564"/>
                    <a:pt x="20769" y="10761"/>
                  </a:cubicBezTo>
                  <a:cubicBezTo>
                    <a:pt x="18692" y="10761"/>
                    <a:pt x="14538" y="10761"/>
                    <a:pt x="14538" y="10761"/>
                  </a:cubicBezTo>
                  <a:lnTo>
                    <a:pt x="14538" y="21437"/>
                  </a:lnTo>
                  <a:cubicBezTo>
                    <a:pt x="14538" y="21437"/>
                    <a:pt x="7938" y="21437"/>
                    <a:pt x="4707" y="21437"/>
                  </a:cubicBezTo>
                  <a:cubicBezTo>
                    <a:pt x="4709" y="18133"/>
                    <a:pt x="4705" y="14278"/>
                    <a:pt x="4707" y="10761"/>
                  </a:cubicBezTo>
                  <a:cubicBezTo>
                    <a:pt x="3137" y="10761"/>
                    <a:pt x="1568" y="10761"/>
                    <a:pt x="0" y="10761"/>
                  </a:cubicBezTo>
                  <a:cubicBezTo>
                    <a:pt x="0" y="9525"/>
                    <a:pt x="0" y="8288"/>
                    <a:pt x="0" y="7053"/>
                  </a:cubicBezTo>
                  <a:cubicBezTo>
                    <a:pt x="1522" y="7053"/>
                    <a:pt x="3046" y="7053"/>
                    <a:pt x="4569" y="7053"/>
                  </a:cubicBezTo>
                  <a:cubicBezTo>
                    <a:pt x="4787" y="4587"/>
                    <a:pt x="4552" y="2480"/>
                    <a:pt x="7200" y="1235"/>
                  </a:cubicBezTo>
                  <a:cubicBezTo>
                    <a:pt x="10176" y="-163"/>
                    <a:pt x="15466" y="8"/>
                    <a:pt x="21600" y="5"/>
                  </a:cubicBezTo>
                  <a:close/>
                  <a:moveTo>
                    <a:pt x="21600" y="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29" name="AutoShape 16">
              <a:extLst>
                <a:ext uri="{FF2B5EF4-FFF2-40B4-BE49-F238E27FC236}">
                  <a16:creationId xmlns:a16="http://schemas.microsoft.com/office/drawing/2014/main" id="{27F6EE25-03BD-92CD-FE5C-FCE1270E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775" y="2135188"/>
              <a:ext cx="96838" cy="367507"/>
            </a:xfrm>
            <a:custGeom>
              <a:avLst/>
              <a:gdLst>
                <a:gd name="T0" fmla="*/ 0 w 21600"/>
                <a:gd name="T1" fmla="*/ 0 h 21600"/>
                <a:gd name="T2" fmla="*/ 434148 w 21600"/>
                <a:gd name="T3" fmla="*/ 0 h 21600"/>
                <a:gd name="T4" fmla="*/ 434148 w 21600"/>
                <a:gd name="T5" fmla="*/ 6252842 h 21600"/>
                <a:gd name="T6" fmla="*/ 0 w 21600"/>
                <a:gd name="T7" fmla="*/ 6252842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0" name="AutoShape 17">
              <a:extLst>
                <a:ext uri="{FF2B5EF4-FFF2-40B4-BE49-F238E27FC236}">
                  <a16:creationId xmlns:a16="http://schemas.microsoft.com/office/drawing/2014/main" id="{8AB39F9D-0C1F-BFC0-65DC-209846A38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3213" y="2124075"/>
              <a:ext cx="331788" cy="376238"/>
            </a:xfrm>
            <a:custGeom>
              <a:avLst/>
              <a:gdLst>
                <a:gd name="T0" fmla="*/ 4541978 w 21600"/>
                <a:gd name="T1" fmla="*/ 519417 h 21600"/>
                <a:gd name="T2" fmla="*/ 5096448 w 21600"/>
                <a:gd name="T3" fmla="*/ 2243040 h 21600"/>
                <a:gd name="T4" fmla="*/ 5096448 w 21600"/>
                <a:gd name="T5" fmla="*/ 6553474 h 21600"/>
                <a:gd name="T6" fmla="*/ 3584032 w 21600"/>
                <a:gd name="T7" fmla="*/ 6553474 h 21600"/>
                <a:gd name="T8" fmla="*/ 3584032 w 21600"/>
                <a:gd name="T9" fmla="*/ 2659916 h 21600"/>
                <a:gd name="T10" fmla="*/ 3465818 w 21600"/>
                <a:gd name="T11" fmla="*/ 1885039 h 21600"/>
                <a:gd name="T12" fmla="*/ 2643075 w 21600"/>
                <a:gd name="T13" fmla="*/ 1391697 h 21600"/>
                <a:gd name="T14" fmla="*/ 1620016 w 21600"/>
                <a:gd name="T15" fmla="*/ 2113796 h 21600"/>
                <a:gd name="T16" fmla="*/ 1476088 w 21600"/>
                <a:gd name="T17" fmla="*/ 3088931 h 21600"/>
                <a:gd name="T18" fmla="*/ 1476088 w 21600"/>
                <a:gd name="T19" fmla="*/ 6553474 h 21600"/>
                <a:gd name="T20" fmla="*/ 0 w 21600"/>
                <a:gd name="T21" fmla="*/ 6553474 h 21600"/>
                <a:gd name="T22" fmla="*/ 0 w 21600"/>
                <a:gd name="T23" fmla="*/ 164134 h 21600"/>
                <a:gd name="T24" fmla="*/ 1429361 w 21600"/>
                <a:gd name="T25" fmla="*/ 164134 h 21600"/>
                <a:gd name="T26" fmla="*/ 1429361 w 21600"/>
                <a:gd name="T27" fmla="*/ 1097709 h 21600"/>
                <a:gd name="T28" fmla="*/ 1965905 w 21600"/>
                <a:gd name="T29" fmla="*/ 387438 h 21600"/>
                <a:gd name="T30" fmla="*/ 3115904 w 21600"/>
                <a:gd name="T31" fmla="*/ 0 h 21600"/>
                <a:gd name="T32" fmla="*/ 4541978 w 21600"/>
                <a:gd name="T33" fmla="*/ 519417 h 21600"/>
                <a:gd name="T34" fmla="*/ 4541978 w 21600"/>
                <a:gd name="T35" fmla="*/ 519417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19250" y="1712"/>
                  </a:moveTo>
                  <a:cubicBezTo>
                    <a:pt x="20816" y="2855"/>
                    <a:pt x="21600" y="4748"/>
                    <a:pt x="21600" y="7393"/>
                  </a:cubicBezTo>
                  <a:lnTo>
                    <a:pt x="21600" y="21600"/>
                  </a:lnTo>
                  <a:lnTo>
                    <a:pt x="15190" y="21600"/>
                  </a:lnTo>
                  <a:lnTo>
                    <a:pt x="15190" y="8767"/>
                  </a:lnTo>
                  <a:cubicBezTo>
                    <a:pt x="15190" y="7658"/>
                    <a:pt x="15023" y="6806"/>
                    <a:pt x="14689" y="6213"/>
                  </a:cubicBezTo>
                  <a:cubicBezTo>
                    <a:pt x="14078" y="5129"/>
                    <a:pt x="12917" y="4587"/>
                    <a:pt x="11202" y="4587"/>
                  </a:cubicBezTo>
                  <a:cubicBezTo>
                    <a:pt x="9096" y="4587"/>
                    <a:pt x="7651" y="5380"/>
                    <a:pt x="6866" y="6967"/>
                  </a:cubicBezTo>
                  <a:cubicBezTo>
                    <a:pt x="6459" y="7807"/>
                    <a:pt x="6256" y="8877"/>
                    <a:pt x="6256" y="10181"/>
                  </a:cubicBezTo>
                  <a:lnTo>
                    <a:pt x="6256" y="21600"/>
                  </a:lnTo>
                  <a:lnTo>
                    <a:pt x="0" y="21600"/>
                  </a:lnTo>
                  <a:lnTo>
                    <a:pt x="0" y="541"/>
                  </a:lnTo>
                  <a:lnTo>
                    <a:pt x="6058" y="541"/>
                  </a:lnTo>
                  <a:lnTo>
                    <a:pt x="6058" y="3618"/>
                  </a:lnTo>
                  <a:cubicBezTo>
                    <a:pt x="6860" y="2535"/>
                    <a:pt x="7617" y="1754"/>
                    <a:pt x="8332" y="1277"/>
                  </a:cubicBezTo>
                  <a:cubicBezTo>
                    <a:pt x="9614" y="425"/>
                    <a:pt x="11239" y="0"/>
                    <a:pt x="13206" y="0"/>
                  </a:cubicBezTo>
                  <a:cubicBezTo>
                    <a:pt x="15668" y="0"/>
                    <a:pt x="17683" y="570"/>
                    <a:pt x="19250" y="1712"/>
                  </a:cubicBezTo>
                  <a:close/>
                  <a:moveTo>
                    <a:pt x="19250" y="17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1" name="AutoShape 18">
              <a:extLst>
                <a:ext uri="{FF2B5EF4-FFF2-40B4-BE49-F238E27FC236}">
                  <a16:creationId xmlns:a16="http://schemas.microsoft.com/office/drawing/2014/main" id="{F9B6A678-61D5-FD09-A33D-B4F24A53D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775" y="1970088"/>
              <a:ext cx="119063" cy="118269"/>
            </a:xfrm>
            <a:custGeom>
              <a:avLst/>
              <a:gdLst>
                <a:gd name="T0" fmla="*/ 656296 w 21600"/>
                <a:gd name="T1" fmla="*/ 323789 h 21600"/>
                <a:gd name="T2" fmla="*/ 328118 w 21600"/>
                <a:gd name="T3" fmla="*/ 647572 h 21600"/>
                <a:gd name="T4" fmla="*/ 0 w 21600"/>
                <a:gd name="T5" fmla="*/ 323789 h 21600"/>
                <a:gd name="T6" fmla="*/ 328118 w 21600"/>
                <a:gd name="T7" fmla="*/ 0 h 21600"/>
                <a:gd name="T8" fmla="*/ 656296 w 21600"/>
                <a:gd name="T9" fmla="*/ 323789 h 21600"/>
                <a:gd name="T10" fmla="*/ 656296 w 21600"/>
                <a:gd name="T11" fmla="*/ 32378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6"/>
                    <a:pt x="16764" y="21600"/>
                    <a:pt x="10799" y="21600"/>
                  </a:cubicBezTo>
                  <a:cubicBezTo>
                    <a:pt x="4835" y="21600"/>
                    <a:pt x="0" y="16766"/>
                    <a:pt x="0" y="10800"/>
                  </a:cubicBezTo>
                  <a:cubicBezTo>
                    <a:pt x="0" y="4834"/>
                    <a:pt x="4835" y="0"/>
                    <a:pt x="10799" y="0"/>
                  </a:cubicBezTo>
                  <a:cubicBezTo>
                    <a:pt x="16764" y="0"/>
                    <a:pt x="21600" y="4834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87A9E107-12D5-4945-5686-BF30E5E70F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5221" y="2736057"/>
              <a:ext cx="534988" cy="469900"/>
              <a:chOff x="0" y="0"/>
              <a:chExt cx="674" cy="591"/>
            </a:xfrm>
            <a:solidFill>
              <a:schemeClr val="bg1"/>
            </a:solidFill>
          </p:grpSpPr>
          <p:sp>
            <p:nvSpPr>
              <p:cNvPr id="32" name="AutoShape 19">
                <a:extLst>
                  <a:ext uri="{FF2B5EF4-FFF2-40B4-BE49-F238E27FC236}">
                    <a16:creationId xmlns:a16="http://schemas.microsoft.com/office/drawing/2014/main" id="{CA5C1E6A-ED4C-C51E-A74E-2C814F2E0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406" cy="591"/>
              </a:xfrm>
              <a:custGeom>
                <a:avLst/>
                <a:gdLst>
                  <a:gd name="T0" fmla="*/ 5932 w 21594"/>
                  <a:gd name="T1" fmla="*/ 14439 h 21482"/>
                  <a:gd name="T2" fmla="*/ 4051 w 21594"/>
                  <a:gd name="T3" fmla="*/ 15925 h 21482"/>
                  <a:gd name="T4" fmla="*/ 3978 w 21594"/>
                  <a:gd name="T5" fmla="*/ 17684 h 21482"/>
                  <a:gd name="T6" fmla="*/ 9983 w 21594"/>
                  <a:gd name="T7" fmla="*/ 20234 h 21482"/>
                  <a:gd name="T8" fmla="*/ 17254 w 21594"/>
                  <a:gd name="T9" fmla="*/ 18650 h 21482"/>
                  <a:gd name="T10" fmla="*/ 17290 w 21594"/>
                  <a:gd name="T11" fmla="*/ 15949 h 21482"/>
                  <a:gd name="T12" fmla="*/ 14179 w 21594"/>
                  <a:gd name="T13" fmla="*/ 14068 h 21482"/>
                  <a:gd name="T14" fmla="*/ 12986 w 21594"/>
                  <a:gd name="T15" fmla="*/ 13522 h 21482"/>
                  <a:gd name="T16" fmla="*/ 11611 w 21594"/>
                  <a:gd name="T17" fmla="*/ 13522 h 21482"/>
                  <a:gd name="T18" fmla="*/ 5932 w 21594"/>
                  <a:gd name="T19" fmla="*/ 14439 h 21482"/>
                  <a:gd name="T20" fmla="*/ 6258 w 21594"/>
                  <a:gd name="T21" fmla="*/ 2650 h 21482"/>
                  <a:gd name="T22" fmla="*/ 6727 w 21594"/>
                  <a:gd name="T23" fmla="*/ 6340 h 21482"/>
                  <a:gd name="T24" fmla="*/ 9622 w 21594"/>
                  <a:gd name="T25" fmla="*/ 8718 h 21482"/>
                  <a:gd name="T26" fmla="*/ 15048 w 21594"/>
                  <a:gd name="T27" fmla="*/ 7554 h 21482"/>
                  <a:gd name="T28" fmla="*/ 15409 w 21594"/>
                  <a:gd name="T29" fmla="*/ 6414 h 21482"/>
                  <a:gd name="T30" fmla="*/ 11935 w 21594"/>
                  <a:gd name="T31" fmla="*/ 1263 h 21482"/>
                  <a:gd name="T32" fmla="*/ 9513 w 21594"/>
                  <a:gd name="T33" fmla="*/ 966 h 21482"/>
                  <a:gd name="T34" fmla="*/ 6258 w 21594"/>
                  <a:gd name="T35" fmla="*/ 2650 h 21482"/>
                  <a:gd name="T36" fmla="*/ 18845 w 21594"/>
                  <a:gd name="T37" fmla="*/ 1015 h 21482"/>
                  <a:gd name="T38" fmla="*/ 16240 w 21594"/>
                  <a:gd name="T39" fmla="*/ 1015 h 21482"/>
                  <a:gd name="T40" fmla="*/ 19243 w 21594"/>
                  <a:gd name="T41" fmla="*/ 5102 h 21482"/>
                  <a:gd name="T42" fmla="*/ 15625 w 21594"/>
                  <a:gd name="T43" fmla="*/ 8792 h 21482"/>
                  <a:gd name="T44" fmla="*/ 14505 w 21594"/>
                  <a:gd name="T45" fmla="*/ 9708 h 21482"/>
                  <a:gd name="T46" fmla="*/ 16349 w 21594"/>
                  <a:gd name="T47" fmla="*/ 11838 h 21482"/>
                  <a:gd name="T48" fmla="*/ 18339 w 21594"/>
                  <a:gd name="T49" fmla="*/ 12903 h 21482"/>
                  <a:gd name="T50" fmla="*/ 20726 w 21594"/>
                  <a:gd name="T51" fmla="*/ 16148 h 21482"/>
                  <a:gd name="T52" fmla="*/ 17615 w 21594"/>
                  <a:gd name="T53" fmla="*/ 19913 h 21482"/>
                  <a:gd name="T54" fmla="*/ 11213 w 21594"/>
                  <a:gd name="T55" fmla="*/ 21423 h 21482"/>
                  <a:gd name="T56" fmla="*/ 3725 w 21594"/>
                  <a:gd name="T57" fmla="*/ 20755 h 21482"/>
                  <a:gd name="T58" fmla="*/ 0 w 21594"/>
                  <a:gd name="T59" fmla="*/ 17436 h 21482"/>
                  <a:gd name="T60" fmla="*/ 1265 w 21594"/>
                  <a:gd name="T61" fmla="*/ 15132 h 21482"/>
                  <a:gd name="T62" fmla="*/ 11575 w 21594"/>
                  <a:gd name="T63" fmla="*/ 12705 h 21482"/>
                  <a:gd name="T64" fmla="*/ 10453 w 21594"/>
                  <a:gd name="T65" fmla="*/ 11516 h 21482"/>
                  <a:gd name="T66" fmla="*/ 10742 w 21594"/>
                  <a:gd name="T67" fmla="*/ 9708 h 21482"/>
                  <a:gd name="T68" fmla="*/ 4086 w 21594"/>
                  <a:gd name="T69" fmla="*/ 8396 h 21482"/>
                  <a:gd name="T70" fmla="*/ 2314 w 21594"/>
                  <a:gd name="T71" fmla="*/ 4433 h 21482"/>
                  <a:gd name="T72" fmla="*/ 5534 w 21594"/>
                  <a:gd name="T73" fmla="*/ 1263 h 21482"/>
                  <a:gd name="T74" fmla="*/ 11684 w 21594"/>
                  <a:gd name="T75" fmla="*/ 0 h 21482"/>
                  <a:gd name="T76" fmla="*/ 21594 w 21594"/>
                  <a:gd name="T77" fmla="*/ 0 h 21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594" h="21482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4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33" name="AutoShape 20">
                <a:extLst>
                  <a:ext uri="{FF2B5EF4-FFF2-40B4-BE49-F238E27FC236}">
                    <a16:creationId xmlns:a16="http://schemas.microsoft.com/office/drawing/2014/main" id="{387F8420-1C23-5570-38AB-45C05A1FC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" y="97"/>
                <a:ext cx="257" cy="257"/>
              </a:xfrm>
              <a:custGeom>
                <a:avLst/>
                <a:gdLst>
                  <a:gd name="T0" fmla="*/ 9382 w 21600"/>
                  <a:gd name="T1" fmla="*/ 0 h 21600"/>
                  <a:gd name="T2" fmla="*/ 12285 w 21600"/>
                  <a:gd name="T3" fmla="*/ 0 h 21600"/>
                  <a:gd name="T4" fmla="*/ 12285 w 21600"/>
                  <a:gd name="T5" fmla="*/ 9210 h 21600"/>
                  <a:gd name="T6" fmla="*/ 21600 w 21600"/>
                  <a:gd name="T7" fmla="*/ 9210 h 21600"/>
                  <a:gd name="T8" fmla="*/ 21600 w 21600"/>
                  <a:gd name="T9" fmla="*/ 12218 h 21600"/>
                  <a:gd name="T10" fmla="*/ 12285 w 21600"/>
                  <a:gd name="T11" fmla="*/ 12218 h 21600"/>
                  <a:gd name="T12" fmla="*/ 12285 w 21600"/>
                  <a:gd name="T13" fmla="*/ 21600 h 21600"/>
                  <a:gd name="T14" fmla="*/ 9382 w 21600"/>
                  <a:gd name="T15" fmla="*/ 21600 h 21600"/>
                  <a:gd name="T16" fmla="*/ 9382 w 21600"/>
                  <a:gd name="T17" fmla="*/ 12218 h 21600"/>
                  <a:gd name="T18" fmla="*/ 0 w 21600"/>
                  <a:gd name="T19" fmla="*/ 12218 h 21600"/>
                  <a:gd name="T20" fmla="*/ 0 w 21600"/>
                  <a:gd name="T21" fmla="*/ 9210 h 21600"/>
                  <a:gd name="T22" fmla="*/ 9382 w 21600"/>
                  <a:gd name="T23" fmla="*/ 9210 h 21600"/>
                  <a:gd name="T24" fmla="*/ 9382 w 21600"/>
                  <a:gd name="T25" fmla="*/ 171 h 21600"/>
                  <a:gd name="T26" fmla="*/ 9382 w 21600"/>
                  <a:gd name="T27" fmla="*/ 0 h 21600"/>
                  <a:gd name="T28" fmla="*/ 9382 w 21600"/>
                  <a:gd name="T29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</p:grpSp>
        <p:sp>
          <p:nvSpPr>
            <p:cNvPr id="13333" name="AutoShape 22">
              <a:extLst>
                <a:ext uri="{FF2B5EF4-FFF2-40B4-BE49-F238E27FC236}">
                  <a16:creationId xmlns:a16="http://schemas.microsoft.com/office/drawing/2014/main" id="{FF8A7806-7FB6-AD30-D1EC-045EA1FB0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1913" y="3928269"/>
              <a:ext cx="573088" cy="573881"/>
            </a:xfrm>
            <a:custGeom>
              <a:avLst/>
              <a:gdLst>
                <a:gd name="T0" fmla="*/ 10694936 w 21600"/>
                <a:gd name="T1" fmla="*/ 8171375 h 21600"/>
                <a:gd name="T2" fmla="*/ 5438632 w 21600"/>
                <a:gd name="T3" fmla="*/ 10684336 h 21600"/>
                <a:gd name="T4" fmla="*/ 4293331 w 21600"/>
                <a:gd name="T5" fmla="*/ 9968552 h 21600"/>
                <a:gd name="T6" fmla="*/ 4293331 w 21600"/>
                <a:gd name="T7" fmla="*/ 8887132 h 21600"/>
                <a:gd name="T8" fmla="*/ 4293331 w 21600"/>
                <a:gd name="T9" fmla="*/ 6360063 h 21600"/>
                <a:gd name="T10" fmla="*/ 4293331 w 21600"/>
                <a:gd name="T11" fmla="*/ 5278642 h 21600"/>
                <a:gd name="T12" fmla="*/ 5438632 w 21600"/>
                <a:gd name="T13" fmla="*/ 4562859 h 21600"/>
                <a:gd name="T14" fmla="*/ 10694936 w 21600"/>
                <a:gd name="T15" fmla="*/ 7075820 h 21600"/>
                <a:gd name="T16" fmla="*/ 10694936 w 21600"/>
                <a:gd name="T17" fmla="*/ 8171375 h 21600"/>
                <a:gd name="T18" fmla="*/ 10643571 w 21600"/>
                <a:gd name="T19" fmla="*/ 0 h 21600"/>
                <a:gd name="T20" fmla="*/ 4561515 w 21600"/>
                <a:gd name="T21" fmla="*/ 0 h 21600"/>
                <a:gd name="T22" fmla="*/ 0 w 21600"/>
                <a:gd name="T23" fmla="*/ 4574150 h 21600"/>
                <a:gd name="T24" fmla="*/ 0 w 21600"/>
                <a:gd name="T25" fmla="*/ 10673044 h 21600"/>
                <a:gd name="T26" fmla="*/ 4561515 w 21600"/>
                <a:gd name="T27" fmla="*/ 15247195 h 21600"/>
                <a:gd name="T28" fmla="*/ 10643571 w 21600"/>
                <a:gd name="T29" fmla="*/ 15247195 h 21600"/>
                <a:gd name="T30" fmla="*/ 15205086 w 21600"/>
                <a:gd name="T31" fmla="*/ 10673044 h 21600"/>
                <a:gd name="T32" fmla="*/ 15205086 w 21600"/>
                <a:gd name="T33" fmla="*/ 4574150 h 21600"/>
                <a:gd name="T34" fmla="*/ 10643571 w 21600"/>
                <a:gd name="T35" fmla="*/ 0 h 21600"/>
                <a:gd name="T36" fmla="*/ 10643571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5193" y="11576"/>
                  </a:moveTo>
                  <a:lnTo>
                    <a:pt x="7726" y="15136"/>
                  </a:lnTo>
                  <a:cubicBezTo>
                    <a:pt x="6831" y="15562"/>
                    <a:pt x="6099" y="15106"/>
                    <a:pt x="6099" y="14122"/>
                  </a:cubicBezTo>
                  <a:lnTo>
                    <a:pt x="6099" y="12590"/>
                  </a:lnTo>
                  <a:cubicBezTo>
                    <a:pt x="6099" y="11606"/>
                    <a:pt x="6099" y="9995"/>
                    <a:pt x="6099" y="9010"/>
                  </a:cubicBezTo>
                  <a:lnTo>
                    <a:pt x="6099" y="7478"/>
                  </a:lnTo>
                  <a:cubicBezTo>
                    <a:pt x="6099" y="6494"/>
                    <a:pt x="6831" y="6038"/>
                    <a:pt x="7726" y="6464"/>
                  </a:cubicBezTo>
                  <a:lnTo>
                    <a:pt x="15193" y="10024"/>
                  </a:lnTo>
                  <a:cubicBezTo>
                    <a:pt x="16088" y="10451"/>
                    <a:pt x="16088" y="11149"/>
                    <a:pt x="15193" y="11576"/>
                  </a:cubicBezTo>
                  <a:close/>
                  <a:moveTo>
                    <a:pt x="15120" y="0"/>
                  </a:moveTo>
                  <a:lnTo>
                    <a:pt x="6480" y="0"/>
                  </a:lnTo>
                  <a:cubicBezTo>
                    <a:pt x="2901" y="0"/>
                    <a:pt x="0" y="2901"/>
                    <a:pt x="0" y="6480"/>
                  </a:cubicBezTo>
                  <a:lnTo>
                    <a:pt x="0" y="15120"/>
                  </a:lnTo>
                  <a:cubicBezTo>
                    <a:pt x="0" y="18699"/>
                    <a:pt x="2901" y="21600"/>
                    <a:pt x="6480" y="21600"/>
                  </a:cubicBezTo>
                  <a:lnTo>
                    <a:pt x="15120" y="21600"/>
                  </a:lnTo>
                  <a:cubicBezTo>
                    <a:pt x="18699" y="21600"/>
                    <a:pt x="21600" y="18699"/>
                    <a:pt x="21600" y="15120"/>
                  </a:cubicBezTo>
                  <a:lnTo>
                    <a:pt x="21600" y="6480"/>
                  </a:lnTo>
                  <a:cubicBezTo>
                    <a:pt x="21600" y="2901"/>
                    <a:pt x="18699" y="0"/>
                    <a:pt x="15120" y="0"/>
                  </a:cubicBezTo>
                  <a:close/>
                  <a:moveTo>
                    <a:pt x="1512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4" name="AutoShape 23">
              <a:extLst>
                <a:ext uri="{FF2B5EF4-FFF2-40B4-BE49-F238E27FC236}">
                  <a16:creationId xmlns:a16="http://schemas.microsoft.com/office/drawing/2014/main" id="{3D1D2E79-F648-03AA-E002-8973EB43C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000" y="3344069"/>
              <a:ext cx="419100" cy="127000"/>
            </a:xfrm>
            <a:custGeom>
              <a:avLst/>
              <a:gdLst>
                <a:gd name="T0" fmla="*/ 5511864 w 21600"/>
                <a:gd name="T1" fmla="*/ 402843 h 21600"/>
                <a:gd name="T2" fmla="*/ 5770871 w 21600"/>
                <a:gd name="T3" fmla="*/ 323921 h 21600"/>
                <a:gd name="T4" fmla="*/ 6332194 w 21600"/>
                <a:gd name="T5" fmla="*/ 323921 h 21600"/>
                <a:gd name="T6" fmla="*/ 6591201 w 21600"/>
                <a:gd name="T7" fmla="*/ 402843 h 21600"/>
                <a:gd name="T8" fmla="*/ 6591201 w 21600"/>
                <a:gd name="T9" fmla="*/ 573934 h 21600"/>
                <a:gd name="T10" fmla="*/ 6332194 w 21600"/>
                <a:gd name="T11" fmla="*/ 652892 h 21600"/>
                <a:gd name="T12" fmla="*/ 5770871 w 21600"/>
                <a:gd name="T13" fmla="*/ 652892 h 21600"/>
                <a:gd name="T14" fmla="*/ 5511864 w 21600"/>
                <a:gd name="T15" fmla="*/ 573934 h 21600"/>
                <a:gd name="T16" fmla="*/ 5511864 w 21600"/>
                <a:gd name="T17" fmla="*/ 402843 h 21600"/>
                <a:gd name="T18" fmla="*/ 2861541 w 21600"/>
                <a:gd name="T19" fmla="*/ 746713 h 21600"/>
                <a:gd name="T20" fmla="*/ 3280913 w 21600"/>
                <a:gd name="T21" fmla="*/ 673012 h 21600"/>
                <a:gd name="T22" fmla="*/ 4065852 w 21600"/>
                <a:gd name="T23" fmla="*/ 624681 h 21600"/>
                <a:gd name="T24" fmla="*/ 5193367 w 21600"/>
                <a:gd name="T25" fmla="*/ 729703 h 21600"/>
                <a:gd name="T26" fmla="*/ 5269794 w 21600"/>
                <a:gd name="T27" fmla="*/ 746713 h 21600"/>
                <a:gd name="T28" fmla="*/ 8131704 w 21600"/>
                <a:gd name="T29" fmla="*/ 746713 h 21600"/>
                <a:gd name="T30" fmla="*/ 8131704 w 21600"/>
                <a:gd name="T31" fmla="*/ 743362 h 21600"/>
                <a:gd name="T32" fmla="*/ 5692193 w 21600"/>
                <a:gd name="T33" fmla="*/ 0 h 21600"/>
                <a:gd name="T34" fmla="*/ 2439511 w 21600"/>
                <a:gd name="T35" fmla="*/ 0 h 21600"/>
                <a:gd name="T36" fmla="*/ 0 w 21600"/>
                <a:gd name="T37" fmla="*/ 743362 h 21600"/>
                <a:gd name="T38" fmla="*/ 0 w 21600"/>
                <a:gd name="T39" fmla="*/ 746713 h 21600"/>
                <a:gd name="T40" fmla="*/ 2861541 w 21600"/>
                <a:gd name="T41" fmla="*/ 746713 h 21600"/>
                <a:gd name="T42" fmla="*/ 2861541 w 21600"/>
                <a:gd name="T43" fmla="*/ 746713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600" h="21600">
                  <a:moveTo>
                    <a:pt x="14641" y="11653"/>
                  </a:moveTo>
                  <a:cubicBezTo>
                    <a:pt x="14641" y="10392"/>
                    <a:pt x="14949" y="9370"/>
                    <a:pt x="15329" y="9370"/>
                  </a:cubicBezTo>
                  <a:lnTo>
                    <a:pt x="16820" y="9370"/>
                  </a:lnTo>
                  <a:cubicBezTo>
                    <a:pt x="17200" y="9370"/>
                    <a:pt x="17508" y="10392"/>
                    <a:pt x="17508" y="11653"/>
                  </a:cubicBezTo>
                  <a:lnTo>
                    <a:pt x="17508" y="16602"/>
                  </a:lnTo>
                  <a:cubicBezTo>
                    <a:pt x="17508" y="17863"/>
                    <a:pt x="17200" y="18886"/>
                    <a:pt x="16820" y="18886"/>
                  </a:cubicBezTo>
                  <a:lnTo>
                    <a:pt x="15329" y="18886"/>
                  </a:lnTo>
                  <a:cubicBezTo>
                    <a:pt x="14949" y="18886"/>
                    <a:pt x="14641" y="17863"/>
                    <a:pt x="14641" y="16602"/>
                  </a:cubicBezTo>
                  <a:cubicBezTo>
                    <a:pt x="14641" y="16602"/>
                    <a:pt x="14641" y="11653"/>
                    <a:pt x="14641" y="11653"/>
                  </a:cubicBezTo>
                  <a:close/>
                  <a:moveTo>
                    <a:pt x="7601" y="21600"/>
                  </a:moveTo>
                  <a:cubicBezTo>
                    <a:pt x="7943" y="20752"/>
                    <a:pt x="8316" y="20030"/>
                    <a:pt x="8715" y="19468"/>
                  </a:cubicBezTo>
                  <a:cubicBezTo>
                    <a:pt x="9357" y="18567"/>
                    <a:pt x="10065" y="18069"/>
                    <a:pt x="10800" y="18070"/>
                  </a:cubicBezTo>
                  <a:cubicBezTo>
                    <a:pt x="11904" y="18068"/>
                    <a:pt x="12942" y="19193"/>
                    <a:pt x="13795" y="21108"/>
                  </a:cubicBezTo>
                  <a:cubicBezTo>
                    <a:pt x="13864" y="21264"/>
                    <a:pt x="13931" y="21434"/>
                    <a:pt x="13998" y="21600"/>
                  </a:cubicBezTo>
                  <a:lnTo>
                    <a:pt x="21600" y="21600"/>
                  </a:lnTo>
                  <a:lnTo>
                    <a:pt x="21600" y="21503"/>
                  </a:lnTo>
                  <a:cubicBezTo>
                    <a:pt x="21600" y="9627"/>
                    <a:pt x="18699" y="0"/>
                    <a:pt x="15120" y="0"/>
                  </a:cubicBezTo>
                  <a:lnTo>
                    <a:pt x="6480" y="0"/>
                  </a:lnTo>
                  <a:cubicBezTo>
                    <a:pt x="2901" y="0"/>
                    <a:pt x="0" y="9627"/>
                    <a:pt x="0" y="21503"/>
                  </a:cubicBezTo>
                  <a:lnTo>
                    <a:pt x="0" y="21600"/>
                  </a:lnTo>
                  <a:cubicBezTo>
                    <a:pt x="0" y="21600"/>
                    <a:pt x="7601" y="21600"/>
                    <a:pt x="7601" y="21600"/>
                  </a:cubicBezTo>
                  <a:close/>
                  <a:moveTo>
                    <a:pt x="7601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5" name="AutoShape 24">
              <a:extLst>
                <a:ext uri="{FF2B5EF4-FFF2-40B4-BE49-F238E27FC236}">
                  <a16:creationId xmlns:a16="http://schemas.microsoft.com/office/drawing/2014/main" id="{4AF4DED4-83B9-3887-DF4B-2B49844A0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000" y="3502819"/>
              <a:ext cx="419100" cy="266700"/>
            </a:xfrm>
            <a:custGeom>
              <a:avLst/>
              <a:gdLst>
                <a:gd name="T0" fmla="*/ 5766738 w 21600"/>
                <a:gd name="T1" fmla="*/ 0 h 21600"/>
                <a:gd name="T2" fmla="*/ 5922970 w 21600"/>
                <a:gd name="T3" fmla="*/ 188888 h 21600"/>
                <a:gd name="T4" fmla="*/ 6081840 w 21600"/>
                <a:gd name="T5" fmla="*/ 691222 h 21600"/>
                <a:gd name="T6" fmla="*/ 5736994 w 21600"/>
                <a:gd name="T7" fmla="*/ 1412633 h 21600"/>
                <a:gd name="T8" fmla="*/ 4850791 w 21600"/>
                <a:gd name="T9" fmla="*/ 1879605 h 21600"/>
                <a:gd name="T10" fmla="*/ 4065852 w 21600"/>
                <a:gd name="T11" fmla="*/ 1981136 h 21600"/>
                <a:gd name="T12" fmla="*/ 2938337 w 21600"/>
                <a:gd name="T13" fmla="*/ 1760689 h 21600"/>
                <a:gd name="T14" fmla="*/ 2208735 w 21600"/>
                <a:gd name="T15" fmla="*/ 1193408 h 21600"/>
                <a:gd name="T16" fmla="*/ 2049865 w 21600"/>
                <a:gd name="T17" fmla="*/ 691222 h 21600"/>
                <a:gd name="T18" fmla="*/ 2364966 w 21600"/>
                <a:gd name="T19" fmla="*/ 0 h 21600"/>
                <a:gd name="T20" fmla="*/ 0 w 21600"/>
                <a:gd name="T21" fmla="*/ 0 h 21600"/>
                <a:gd name="T22" fmla="*/ 0 w 21600"/>
                <a:gd name="T23" fmla="*/ 1731871 h 21600"/>
                <a:gd name="T24" fmla="*/ 2439511 w 21600"/>
                <a:gd name="T25" fmla="*/ 3293004 h 21600"/>
                <a:gd name="T26" fmla="*/ 5692193 w 21600"/>
                <a:gd name="T27" fmla="*/ 3293004 h 21600"/>
                <a:gd name="T28" fmla="*/ 8131704 w 21600"/>
                <a:gd name="T29" fmla="*/ 1731871 h 21600"/>
                <a:gd name="T30" fmla="*/ 8131704 w 21600"/>
                <a:gd name="T31" fmla="*/ 0 h 21600"/>
                <a:gd name="T32" fmla="*/ 5766738 w 21600"/>
                <a:gd name="T33" fmla="*/ 0 h 21600"/>
                <a:gd name="T34" fmla="*/ 5766738 w 21600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15318" y="0"/>
                  </a:moveTo>
                  <a:cubicBezTo>
                    <a:pt x="15476" y="393"/>
                    <a:pt x="15617" y="805"/>
                    <a:pt x="15733" y="1239"/>
                  </a:cubicBezTo>
                  <a:cubicBezTo>
                    <a:pt x="16005" y="2253"/>
                    <a:pt x="16155" y="3372"/>
                    <a:pt x="16155" y="4534"/>
                  </a:cubicBezTo>
                  <a:cubicBezTo>
                    <a:pt x="16155" y="6278"/>
                    <a:pt x="15816" y="7919"/>
                    <a:pt x="15239" y="9266"/>
                  </a:cubicBezTo>
                  <a:cubicBezTo>
                    <a:pt x="14662" y="10615"/>
                    <a:pt x="13847" y="11685"/>
                    <a:pt x="12885" y="12329"/>
                  </a:cubicBezTo>
                  <a:cubicBezTo>
                    <a:pt x="12243" y="12758"/>
                    <a:pt x="11535" y="12995"/>
                    <a:pt x="10800" y="12995"/>
                  </a:cubicBezTo>
                  <a:cubicBezTo>
                    <a:pt x="9696" y="12996"/>
                    <a:pt x="8658" y="12461"/>
                    <a:pt x="7805" y="11549"/>
                  </a:cubicBezTo>
                  <a:cubicBezTo>
                    <a:pt x="6951" y="10636"/>
                    <a:pt x="6274" y="9349"/>
                    <a:pt x="5867" y="7828"/>
                  </a:cubicBezTo>
                  <a:cubicBezTo>
                    <a:pt x="5595" y="6814"/>
                    <a:pt x="5445" y="5696"/>
                    <a:pt x="5445" y="4534"/>
                  </a:cubicBezTo>
                  <a:cubicBezTo>
                    <a:pt x="5445" y="2873"/>
                    <a:pt x="5754" y="1310"/>
                    <a:pt x="6282" y="0"/>
                  </a:cubicBezTo>
                  <a:lnTo>
                    <a:pt x="0" y="0"/>
                  </a:lnTo>
                  <a:lnTo>
                    <a:pt x="0" y="11360"/>
                  </a:lnTo>
                  <a:cubicBezTo>
                    <a:pt x="0" y="17015"/>
                    <a:pt x="2901" y="21600"/>
                    <a:pt x="6480" y="21600"/>
                  </a:cubicBezTo>
                  <a:lnTo>
                    <a:pt x="15120" y="21600"/>
                  </a:lnTo>
                  <a:cubicBezTo>
                    <a:pt x="18699" y="21600"/>
                    <a:pt x="21600" y="17015"/>
                    <a:pt x="21600" y="11360"/>
                  </a:cubicBezTo>
                  <a:lnTo>
                    <a:pt x="21600" y="0"/>
                  </a:lnTo>
                  <a:cubicBezTo>
                    <a:pt x="21600" y="0"/>
                    <a:pt x="15318" y="0"/>
                    <a:pt x="15318" y="0"/>
                  </a:cubicBezTo>
                  <a:close/>
                  <a:moveTo>
                    <a:pt x="15318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6" name="AutoShape 25">
              <a:extLst>
                <a:ext uri="{FF2B5EF4-FFF2-40B4-BE49-F238E27FC236}">
                  <a16:creationId xmlns:a16="http://schemas.microsoft.com/office/drawing/2014/main" id="{D234424D-97B9-38F8-CB6D-904622928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513" y="3509169"/>
              <a:ext cx="95250" cy="95250"/>
            </a:xfrm>
            <a:custGeom>
              <a:avLst/>
              <a:gdLst>
                <a:gd name="T0" fmla="*/ 291703 w 21600"/>
                <a:gd name="T1" fmla="*/ 16453 h 21600"/>
                <a:gd name="T2" fmla="*/ 210013 w 21600"/>
                <a:gd name="T3" fmla="*/ 0 h 21600"/>
                <a:gd name="T4" fmla="*/ 92679 w 21600"/>
                <a:gd name="T5" fmla="*/ 35780 h 21600"/>
                <a:gd name="T6" fmla="*/ 16453 w 21600"/>
                <a:gd name="T7" fmla="*/ 128323 h 21600"/>
                <a:gd name="T8" fmla="*/ 0 w 21600"/>
                <a:gd name="T9" fmla="*/ 210013 h 21600"/>
                <a:gd name="T10" fmla="*/ 35780 w 21600"/>
                <a:gd name="T11" fmla="*/ 327307 h 21600"/>
                <a:gd name="T12" fmla="*/ 128301 w 21600"/>
                <a:gd name="T13" fmla="*/ 403556 h 21600"/>
                <a:gd name="T14" fmla="*/ 210013 w 21600"/>
                <a:gd name="T15" fmla="*/ 420026 h 21600"/>
                <a:gd name="T16" fmla="*/ 327347 w 21600"/>
                <a:gd name="T17" fmla="*/ 384246 h 21600"/>
                <a:gd name="T18" fmla="*/ 403556 w 21600"/>
                <a:gd name="T19" fmla="*/ 291703 h 21600"/>
                <a:gd name="T20" fmla="*/ 420026 w 21600"/>
                <a:gd name="T21" fmla="*/ 210013 h 21600"/>
                <a:gd name="T22" fmla="*/ 384246 w 21600"/>
                <a:gd name="T23" fmla="*/ 92657 h 21600"/>
                <a:gd name="T24" fmla="*/ 291703 w 21600"/>
                <a:gd name="T25" fmla="*/ 16453 h 21600"/>
                <a:gd name="T26" fmla="*/ 291703 w 21600"/>
                <a:gd name="T27" fmla="*/ 16453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001" y="846"/>
                  </a:moveTo>
                  <a:cubicBezTo>
                    <a:pt x="13713" y="302"/>
                    <a:pt x="12309" y="0"/>
                    <a:pt x="10800" y="0"/>
                  </a:cubicBezTo>
                  <a:cubicBezTo>
                    <a:pt x="8541" y="3"/>
                    <a:pt x="6498" y="675"/>
                    <a:pt x="4766" y="1840"/>
                  </a:cubicBezTo>
                  <a:cubicBezTo>
                    <a:pt x="3039" y="3007"/>
                    <a:pt x="1661" y="4667"/>
                    <a:pt x="846" y="6599"/>
                  </a:cubicBezTo>
                  <a:cubicBezTo>
                    <a:pt x="302" y="7886"/>
                    <a:pt x="1" y="9291"/>
                    <a:pt x="0" y="10800"/>
                  </a:cubicBezTo>
                  <a:cubicBezTo>
                    <a:pt x="3" y="13058"/>
                    <a:pt x="675" y="15102"/>
                    <a:pt x="1840" y="16832"/>
                  </a:cubicBezTo>
                  <a:cubicBezTo>
                    <a:pt x="3006" y="18560"/>
                    <a:pt x="4668" y="19939"/>
                    <a:pt x="6598" y="20753"/>
                  </a:cubicBezTo>
                  <a:cubicBezTo>
                    <a:pt x="7887" y="21297"/>
                    <a:pt x="9291" y="21597"/>
                    <a:pt x="10800" y="21600"/>
                  </a:cubicBezTo>
                  <a:cubicBezTo>
                    <a:pt x="13058" y="21596"/>
                    <a:pt x="15102" y="20925"/>
                    <a:pt x="16834" y="19760"/>
                  </a:cubicBezTo>
                  <a:cubicBezTo>
                    <a:pt x="18561" y="18593"/>
                    <a:pt x="19939" y="16932"/>
                    <a:pt x="20753" y="15001"/>
                  </a:cubicBezTo>
                  <a:cubicBezTo>
                    <a:pt x="21297" y="13713"/>
                    <a:pt x="21598" y="12308"/>
                    <a:pt x="21600" y="10800"/>
                  </a:cubicBezTo>
                  <a:cubicBezTo>
                    <a:pt x="21597" y="8541"/>
                    <a:pt x="20924" y="6497"/>
                    <a:pt x="19760" y="4765"/>
                  </a:cubicBezTo>
                  <a:cubicBezTo>
                    <a:pt x="18593" y="3040"/>
                    <a:pt x="16931" y="1661"/>
                    <a:pt x="15001" y="846"/>
                  </a:cubicBezTo>
                  <a:close/>
                  <a:moveTo>
                    <a:pt x="15001" y="84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37" name="AutoShape 26">
              <a:extLst>
                <a:ext uri="{FF2B5EF4-FFF2-40B4-BE49-F238E27FC236}">
                  <a16:creationId xmlns:a16="http://schemas.microsoft.com/office/drawing/2014/main" id="{EEE53AFE-2883-DCDA-5D14-617AEEE1C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850" y="3295652"/>
              <a:ext cx="247650" cy="532607"/>
            </a:xfrm>
            <a:custGeom>
              <a:avLst/>
              <a:gdLst>
                <a:gd name="T0" fmla="*/ 2839376 w 21600"/>
                <a:gd name="T1" fmla="*/ 3081 h 21437"/>
                <a:gd name="T2" fmla="*/ 2839376 w 21600"/>
                <a:gd name="T3" fmla="*/ 2261735 h 21437"/>
                <a:gd name="T4" fmla="*/ 1947607 w 21600"/>
                <a:gd name="T5" fmla="*/ 2577791 h 21437"/>
                <a:gd name="T6" fmla="*/ 1874642 w 21600"/>
                <a:gd name="T7" fmla="*/ 4353703 h 21437"/>
                <a:gd name="T8" fmla="*/ 2839376 w 21600"/>
                <a:gd name="T9" fmla="*/ 4353703 h 21437"/>
                <a:gd name="T10" fmla="*/ 2730135 w 21600"/>
                <a:gd name="T11" fmla="*/ 6642593 h 21437"/>
                <a:gd name="T12" fmla="*/ 1911055 w 21600"/>
                <a:gd name="T13" fmla="*/ 6642593 h 21437"/>
                <a:gd name="T14" fmla="*/ 1911055 w 21600"/>
                <a:gd name="T15" fmla="*/ 13232739 h 21437"/>
                <a:gd name="T16" fmla="*/ 618747 w 21600"/>
                <a:gd name="T17" fmla="*/ 13232739 h 21437"/>
                <a:gd name="T18" fmla="*/ 618747 w 21600"/>
                <a:gd name="T19" fmla="*/ 6642593 h 21437"/>
                <a:gd name="T20" fmla="*/ 0 w 21600"/>
                <a:gd name="T21" fmla="*/ 6642593 h 21437"/>
                <a:gd name="T22" fmla="*/ 0 w 21600"/>
                <a:gd name="T23" fmla="*/ 4353703 h 21437"/>
                <a:gd name="T24" fmla="*/ 600609 w 21600"/>
                <a:gd name="T25" fmla="*/ 4353703 h 21437"/>
                <a:gd name="T26" fmla="*/ 946459 w 21600"/>
                <a:gd name="T27" fmla="*/ 762351 h 21437"/>
                <a:gd name="T28" fmla="*/ 2839376 w 21600"/>
                <a:gd name="T29" fmla="*/ 3081 h 21437"/>
                <a:gd name="T30" fmla="*/ 2839376 w 21600"/>
                <a:gd name="T31" fmla="*/ 3081 h 21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437">
                  <a:moveTo>
                    <a:pt x="21600" y="5"/>
                  </a:moveTo>
                  <a:cubicBezTo>
                    <a:pt x="21600" y="1241"/>
                    <a:pt x="21600" y="3664"/>
                    <a:pt x="21600" y="3664"/>
                  </a:cubicBezTo>
                  <a:cubicBezTo>
                    <a:pt x="21600" y="3664"/>
                    <a:pt x="15693" y="3516"/>
                    <a:pt x="14816" y="4176"/>
                  </a:cubicBezTo>
                  <a:cubicBezTo>
                    <a:pt x="14095" y="4718"/>
                    <a:pt x="14328" y="5933"/>
                    <a:pt x="14261" y="7053"/>
                  </a:cubicBezTo>
                  <a:cubicBezTo>
                    <a:pt x="16662" y="7053"/>
                    <a:pt x="19200" y="7053"/>
                    <a:pt x="21600" y="7053"/>
                  </a:cubicBezTo>
                  <a:cubicBezTo>
                    <a:pt x="21438" y="8341"/>
                    <a:pt x="21132" y="9564"/>
                    <a:pt x="20769" y="10761"/>
                  </a:cubicBezTo>
                  <a:cubicBezTo>
                    <a:pt x="18692" y="10761"/>
                    <a:pt x="14538" y="10761"/>
                    <a:pt x="14538" y="10761"/>
                  </a:cubicBezTo>
                  <a:lnTo>
                    <a:pt x="14538" y="21437"/>
                  </a:lnTo>
                  <a:cubicBezTo>
                    <a:pt x="14538" y="21437"/>
                    <a:pt x="7938" y="21437"/>
                    <a:pt x="4707" y="21437"/>
                  </a:cubicBezTo>
                  <a:cubicBezTo>
                    <a:pt x="4709" y="18133"/>
                    <a:pt x="4705" y="14278"/>
                    <a:pt x="4707" y="10761"/>
                  </a:cubicBezTo>
                  <a:cubicBezTo>
                    <a:pt x="3137" y="10761"/>
                    <a:pt x="1568" y="10761"/>
                    <a:pt x="0" y="10761"/>
                  </a:cubicBezTo>
                  <a:cubicBezTo>
                    <a:pt x="0" y="9525"/>
                    <a:pt x="0" y="8288"/>
                    <a:pt x="0" y="7053"/>
                  </a:cubicBezTo>
                  <a:cubicBezTo>
                    <a:pt x="1522" y="7053"/>
                    <a:pt x="3046" y="7053"/>
                    <a:pt x="4569" y="7053"/>
                  </a:cubicBezTo>
                  <a:cubicBezTo>
                    <a:pt x="4787" y="4587"/>
                    <a:pt x="4552" y="2480"/>
                    <a:pt x="7200" y="1235"/>
                  </a:cubicBezTo>
                  <a:cubicBezTo>
                    <a:pt x="10176" y="-163"/>
                    <a:pt x="15466" y="8"/>
                    <a:pt x="21600" y="5"/>
                  </a:cubicBezTo>
                  <a:close/>
                  <a:moveTo>
                    <a:pt x="21600" y="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grpSp>
          <p:nvGrpSpPr>
            <p:cNvPr id="24" name="Group 29">
              <a:extLst>
                <a:ext uri="{FF2B5EF4-FFF2-40B4-BE49-F238E27FC236}">
                  <a16:creationId xmlns:a16="http://schemas.microsoft.com/office/drawing/2014/main" id="{E371CE91-977A-3230-E224-983C301D91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9250" y="4082257"/>
              <a:ext cx="381000" cy="336550"/>
              <a:chOff x="0" y="0"/>
              <a:chExt cx="479" cy="424"/>
            </a:xfrm>
            <a:solidFill>
              <a:schemeClr val="bg1"/>
            </a:solidFill>
          </p:grpSpPr>
          <p:sp>
            <p:nvSpPr>
              <p:cNvPr id="30" name="AutoShape 27">
                <a:extLst>
                  <a:ext uri="{FF2B5EF4-FFF2-40B4-BE49-F238E27FC236}">
                    <a16:creationId xmlns:a16="http://schemas.microsoft.com/office/drawing/2014/main" id="{6BB20606-C413-69EF-F827-4ABFFBDFE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289" cy="424"/>
              </a:xfrm>
              <a:custGeom>
                <a:avLst/>
                <a:gdLst>
                  <a:gd name="T0" fmla="*/ 5932 w 21594"/>
                  <a:gd name="T1" fmla="*/ 14439 h 21481"/>
                  <a:gd name="T2" fmla="*/ 4051 w 21594"/>
                  <a:gd name="T3" fmla="*/ 15925 h 21481"/>
                  <a:gd name="T4" fmla="*/ 3978 w 21594"/>
                  <a:gd name="T5" fmla="*/ 17683 h 21481"/>
                  <a:gd name="T6" fmla="*/ 9983 w 21594"/>
                  <a:gd name="T7" fmla="*/ 20234 h 21481"/>
                  <a:gd name="T8" fmla="*/ 17254 w 21594"/>
                  <a:gd name="T9" fmla="*/ 18650 h 21481"/>
                  <a:gd name="T10" fmla="*/ 17290 w 21594"/>
                  <a:gd name="T11" fmla="*/ 15949 h 21481"/>
                  <a:gd name="T12" fmla="*/ 14179 w 21594"/>
                  <a:gd name="T13" fmla="*/ 14068 h 21481"/>
                  <a:gd name="T14" fmla="*/ 12986 w 21594"/>
                  <a:gd name="T15" fmla="*/ 13522 h 21481"/>
                  <a:gd name="T16" fmla="*/ 11611 w 21594"/>
                  <a:gd name="T17" fmla="*/ 13522 h 21481"/>
                  <a:gd name="T18" fmla="*/ 5932 w 21594"/>
                  <a:gd name="T19" fmla="*/ 14439 h 21481"/>
                  <a:gd name="T20" fmla="*/ 6258 w 21594"/>
                  <a:gd name="T21" fmla="*/ 2650 h 21481"/>
                  <a:gd name="T22" fmla="*/ 6727 w 21594"/>
                  <a:gd name="T23" fmla="*/ 6340 h 21481"/>
                  <a:gd name="T24" fmla="*/ 9622 w 21594"/>
                  <a:gd name="T25" fmla="*/ 8718 h 21481"/>
                  <a:gd name="T26" fmla="*/ 15048 w 21594"/>
                  <a:gd name="T27" fmla="*/ 7554 h 21481"/>
                  <a:gd name="T28" fmla="*/ 15409 w 21594"/>
                  <a:gd name="T29" fmla="*/ 6414 h 21481"/>
                  <a:gd name="T30" fmla="*/ 11935 w 21594"/>
                  <a:gd name="T31" fmla="*/ 1263 h 21481"/>
                  <a:gd name="T32" fmla="*/ 9513 w 21594"/>
                  <a:gd name="T33" fmla="*/ 966 h 21481"/>
                  <a:gd name="T34" fmla="*/ 6258 w 21594"/>
                  <a:gd name="T35" fmla="*/ 2650 h 21481"/>
                  <a:gd name="T36" fmla="*/ 18845 w 21594"/>
                  <a:gd name="T37" fmla="*/ 1015 h 21481"/>
                  <a:gd name="T38" fmla="*/ 16240 w 21594"/>
                  <a:gd name="T39" fmla="*/ 1015 h 21481"/>
                  <a:gd name="T40" fmla="*/ 19243 w 21594"/>
                  <a:gd name="T41" fmla="*/ 5102 h 21481"/>
                  <a:gd name="T42" fmla="*/ 15625 w 21594"/>
                  <a:gd name="T43" fmla="*/ 8792 h 21481"/>
                  <a:gd name="T44" fmla="*/ 14505 w 21594"/>
                  <a:gd name="T45" fmla="*/ 9708 h 21481"/>
                  <a:gd name="T46" fmla="*/ 16349 w 21594"/>
                  <a:gd name="T47" fmla="*/ 11838 h 21481"/>
                  <a:gd name="T48" fmla="*/ 18339 w 21594"/>
                  <a:gd name="T49" fmla="*/ 12903 h 21481"/>
                  <a:gd name="T50" fmla="*/ 20726 w 21594"/>
                  <a:gd name="T51" fmla="*/ 16148 h 21481"/>
                  <a:gd name="T52" fmla="*/ 17615 w 21594"/>
                  <a:gd name="T53" fmla="*/ 19913 h 21481"/>
                  <a:gd name="T54" fmla="*/ 11213 w 21594"/>
                  <a:gd name="T55" fmla="*/ 21423 h 21481"/>
                  <a:gd name="T56" fmla="*/ 3725 w 21594"/>
                  <a:gd name="T57" fmla="*/ 20755 h 21481"/>
                  <a:gd name="T58" fmla="*/ 0 w 21594"/>
                  <a:gd name="T59" fmla="*/ 17436 h 21481"/>
                  <a:gd name="T60" fmla="*/ 1265 w 21594"/>
                  <a:gd name="T61" fmla="*/ 15132 h 21481"/>
                  <a:gd name="T62" fmla="*/ 11575 w 21594"/>
                  <a:gd name="T63" fmla="*/ 12705 h 21481"/>
                  <a:gd name="T64" fmla="*/ 10453 w 21594"/>
                  <a:gd name="T65" fmla="*/ 11516 h 21481"/>
                  <a:gd name="T66" fmla="*/ 10742 w 21594"/>
                  <a:gd name="T67" fmla="*/ 9708 h 21481"/>
                  <a:gd name="T68" fmla="*/ 4086 w 21594"/>
                  <a:gd name="T69" fmla="*/ 8396 h 21481"/>
                  <a:gd name="T70" fmla="*/ 2314 w 21594"/>
                  <a:gd name="T71" fmla="*/ 4433 h 21481"/>
                  <a:gd name="T72" fmla="*/ 5534 w 21594"/>
                  <a:gd name="T73" fmla="*/ 1263 h 21481"/>
                  <a:gd name="T74" fmla="*/ 11684 w 21594"/>
                  <a:gd name="T75" fmla="*/ 0 h 21481"/>
                  <a:gd name="T76" fmla="*/ 21594 w 21594"/>
                  <a:gd name="T77" fmla="*/ 0 h 21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31" name="AutoShape 28">
                <a:extLst>
                  <a:ext uri="{FF2B5EF4-FFF2-40B4-BE49-F238E27FC236}">
                    <a16:creationId xmlns:a16="http://schemas.microsoft.com/office/drawing/2014/main" id="{C067F2D8-834E-B402-8872-D5B8CD79A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" y="69"/>
                <a:ext cx="183" cy="185"/>
              </a:xfrm>
              <a:custGeom>
                <a:avLst/>
                <a:gdLst>
                  <a:gd name="T0" fmla="*/ 9382 w 21600"/>
                  <a:gd name="T1" fmla="*/ 0 h 21600"/>
                  <a:gd name="T2" fmla="*/ 12285 w 21600"/>
                  <a:gd name="T3" fmla="*/ 0 h 21600"/>
                  <a:gd name="T4" fmla="*/ 12285 w 21600"/>
                  <a:gd name="T5" fmla="*/ 9210 h 21600"/>
                  <a:gd name="T6" fmla="*/ 21600 w 21600"/>
                  <a:gd name="T7" fmla="*/ 9210 h 21600"/>
                  <a:gd name="T8" fmla="*/ 21600 w 21600"/>
                  <a:gd name="T9" fmla="*/ 12218 h 21600"/>
                  <a:gd name="T10" fmla="*/ 12285 w 21600"/>
                  <a:gd name="T11" fmla="*/ 12218 h 21600"/>
                  <a:gd name="T12" fmla="*/ 12285 w 21600"/>
                  <a:gd name="T13" fmla="*/ 21600 h 21600"/>
                  <a:gd name="T14" fmla="*/ 9382 w 21600"/>
                  <a:gd name="T15" fmla="*/ 21600 h 21600"/>
                  <a:gd name="T16" fmla="*/ 9382 w 21600"/>
                  <a:gd name="T17" fmla="*/ 12218 h 21600"/>
                  <a:gd name="T18" fmla="*/ 0 w 21600"/>
                  <a:gd name="T19" fmla="*/ 12218 h 21600"/>
                  <a:gd name="T20" fmla="*/ 0 w 21600"/>
                  <a:gd name="T21" fmla="*/ 9210 h 21600"/>
                  <a:gd name="T22" fmla="*/ 9382 w 21600"/>
                  <a:gd name="T23" fmla="*/ 9210 h 21600"/>
                  <a:gd name="T24" fmla="*/ 9382 w 21600"/>
                  <a:gd name="T25" fmla="*/ 171 h 21600"/>
                  <a:gd name="T26" fmla="*/ 9382 w 21600"/>
                  <a:gd name="T27" fmla="*/ 0 h 21600"/>
                  <a:gd name="T28" fmla="*/ 9382 w 21600"/>
                  <a:gd name="T29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</p:grpSp>
        <p:grpSp>
          <p:nvGrpSpPr>
            <p:cNvPr id="25" name="Group 33">
              <a:extLst>
                <a:ext uri="{FF2B5EF4-FFF2-40B4-BE49-F238E27FC236}">
                  <a16:creationId xmlns:a16="http://schemas.microsoft.com/office/drawing/2014/main" id="{13AA052E-AE77-0160-A82F-8DEF63ED3E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1350" y="2584450"/>
              <a:ext cx="593725" cy="435769"/>
              <a:chOff x="0" y="0"/>
              <a:chExt cx="748" cy="549"/>
            </a:xfrm>
            <a:solidFill>
              <a:schemeClr val="bg1"/>
            </a:solidFill>
          </p:grpSpPr>
          <p:sp>
            <p:nvSpPr>
              <p:cNvPr id="27" name="AutoShape 30">
                <a:extLst>
                  <a:ext uri="{FF2B5EF4-FFF2-40B4-BE49-F238E27FC236}">
                    <a16:creationId xmlns:a16="http://schemas.microsoft.com/office/drawing/2014/main" id="{3229E502-2447-3EA3-1939-448DC098B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48"/>
                <a:ext cx="748" cy="401"/>
              </a:xfrm>
              <a:custGeom>
                <a:avLst/>
                <a:gdLst>
                  <a:gd name="T0" fmla="*/ 20668 w 20701"/>
                  <a:gd name="T1" fmla="*/ 37 h 20627"/>
                  <a:gd name="T2" fmla="*/ 18371 w 20701"/>
                  <a:gd name="T3" fmla="*/ 1837 h 20627"/>
                  <a:gd name="T4" fmla="*/ 12570 w 20701"/>
                  <a:gd name="T5" fmla="*/ 3637 h 20627"/>
                  <a:gd name="T6" fmla="*/ 10515 w 20701"/>
                  <a:gd name="T7" fmla="*/ 5437 h 20627"/>
                  <a:gd name="T8" fmla="*/ 10262 w 20701"/>
                  <a:gd name="T9" fmla="*/ 5874 h 20627"/>
                  <a:gd name="T10" fmla="*/ 10187 w 20701"/>
                  <a:gd name="T11" fmla="*/ 5662 h 20627"/>
                  <a:gd name="T12" fmla="*/ 8132 w 20701"/>
                  <a:gd name="T13" fmla="*/ 3862 h 20627"/>
                  <a:gd name="T14" fmla="*/ 2331 w 20701"/>
                  <a:gd name="T15" fmla="*/ 2062 h 20627"/>
                  <a:gd name="T16" fmla="*/ 34 w 20701"/>
                  <a:gd name="T17" fmla="*/ 262 h 20627"/>
                  <a:gd name="T18" fmla="*/ 4385 w 20701"/>
                  <a:gd name="T19" fmla="*/ 7462 h 20627"/>
                  <a:gd name="T20" fmla="*/ 5111 w 20701"/>
                  <a:gd name="T21" fmla="*/ 18487 h 20627"/>
                  <a:gd name="T22" fmla="*/ 8736 w 20701"/>
                  <a:gd name="T23" fmla="*/ 20287 h 20627"/>
                  <a:gd name="T24" fmla="*/ 10066 w 20701"/>
                  <a:gd name="T25" fmla="*/ 17812 h 20627"/>
                  <a:gd name="T26" fmla="*/ 10066 w 20701"/>
                  <a:gd name="T27" fmla="*/ 9487 h 20627"/>
                  <a:gd name="T28" fmla="*/ 10623 w 20701"/>
                  <a:gd name="T29" fmla="*/ 9257 h 20627"/>
                  <a:gd name="T30" fmla="*/ 10636 w 20701"/>
                  <a:gd name="T31" fmla="*/ 9262 h 20627"/>
                  <a:gd name="T32" fmla="*/ 10636 w 20701"/>
                  <a:gd name="T33" fmla="*/ 17587 h 20627"/>
                  <a:gd name="T34" fmla="*/ 11966 w 20701"/>
                  <a:gd name="T35" fmla="*/ 20062 h 20627"/>
                  <a:gd name="T36" fmla="*/ 15591 w 20701"/>
                  <a:gd name="T37" fmla="*/ 18262 h 20627"/>
                  <a:gd name="T38" fmla="*/ 16317 w 20701"/>
                  <a:gd name="T39" fmla="*/ 7237 h 20627"/>
                  <a:gd name="T40" fmla="*/ 20668 w 20701"/>
                  <a:gd name="T41" fmla="*/ 37 h 20627"/>
                  <a:gd name="T42" fmla="*/ 20668 w 20701"/>
                  <a:gd name="T43" fmla="*/ 37 h 20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01" h="20627">
                    <a:moveTo>
                      <a:pt x="20668" y="37"/>
                    </a:moveTo>
                    <a:cubicBezTo>
                      <a:pt x="20668" y="37"/>
                      <a:pt x="20668" y="-413"/>
                      <a:pt x="18371" y="1837"/>
                    </a:cubicBezTo>
                    <a:cubicBezTo>
                      <a:pt x="16075" y="4087"/>
                      <a:pt x="13899" y="3637"/>
                      <a:pt x="12570" y="3637"/>
                    </a:cubicBezTo>
                    <a:cubicBezTo>
                      <a:pt x="11240" y="3637"/>
                      <a:pt x="10757" y="4312"/>
                      <a:pt x="10515" y="5437"/>
                    </a:cubicBezTo>
                    <a:cubicBezTo>
                      <a:pt x="10473" y="5634"/>
                      <a:pt x="10382" y="5775"/>
                      <a:pt x="10262" y="5874"/>
                    </a:cubicBezTo>
                    <a:cubicBezTo>
                      <a:pt x="10230" y="5812"/>
                      <a:pt x="10204" y="5742"/>
                      <a:pt x="10187" y="5662"/>
                    </a:cubicBezTo>
                    <a:cubicBezTo>
                      <a:pt x="9945" y="4537"/>
                      <a:pt x="9462" y="3862"/>
                      <a:pt x="8132" y="3862"/>
                    </a:cubicBezTo>
                    <a:cubicBezTo>
                      <a:pt x="6803" y="3862"/>
                      <a:pt x="4627" y="4312"/>
                      <a:pt x="2331" y="2062"/>
                    </a:cubicBezTo>
                    <a:cubicBezTo>
                      <a:pt x="34" y="-188"/>
                      <a:pt x="34" y="262"/>
                      <a:pt x="34" y="262"/>
                    </a:cubicBezTo>
                    <a:cubicBezTo>
                      <a:pt x="-449" y="3862"/>
                      <a:pt x="4385" y="7462"/>
                      <a:pt x="4385" y="7462"/>
                    </a:cubicBezTo>
                    <a:cubicBezTo>
                      <a:pt x="4385" y="7462"/>
                      <a:pt x="3902" y="15787"/>
                      <a:pt x="5111" y="18487"/>
                    </a:cubicBezTo>
                    <a:cubicBezTo>
                      <a:pt x="6319" y="21187"/>
                      <a:pt x="7890" y="20737"/>
                      <a:pt x="8736" y="20287"/>
                    </a:cubicBezTo>
                    <a:cubicBezTo>
                      <a:pt x="9582" y="19837"/>
                      <a:pt x="10066" y="17812"/>
                      <a:pt x="10066" y="17812"/>
                    </a:cubicBezTo>
                    <a:lnTo>
                      <a:pt x="10066" y="9487"/>
                    </a:lnTo>
                    <a:lnTo>
                      <a:pt x="10623" y="9257"/>
                    </a:lnTo>
                    <a:lnTo>
                      <a:pt x="10636" y="9262"/>
                    </a:lnTo>
                    <a:lnTo>
                      <a:pt x="10636" y="17587"/>
                    </a:lnTo>
                    <a:cubicBezTo>
                      <a:pt x="10636" y="17587"/>
                      <a:pt x="11120" y="19612"/>
                      <a:pt x="11966" y="20062"/>
                    </a:cubicBezTo>
                    <a:cubicBezTo>
                      <a:pt x="12812" y="20512"/>
                      <a:pt x="14383" y="20962"/>
                      <a:pt x="15591" y="18262"/>
                    </a:cubicBezTo>
                    <a:cubicBezTo>
                      <a:pt x="16800" y="15562"/>
                      <a:pt x="16317" y="7237"/>
                      <a:pt x="16317" y="7237"/>
                    </a:cubicBezTo>
                    <a:cubicBezTo>
                      <a:pt x="16317" y="7237"/>
                      <a:pt x="21151" y="3637"/>
                      <a:pt x="20668" y="37"/>
                    </a:cubicBezTo>
                    <a:close/>
                    <a:moveTo>
                      <a:pt x="20668" y="3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28" name="AutoShape 31">
                <a:extLst>
                  <a:ext uri="{FF2B5EF4-FFF2-40B4-BE49-F238E27FC236}">
                    <a16:creationId xmlns:a16="http://schemas.microsoft.com/office/drawing/2014/main" id="{F772E8B7-E576-55EF-4216-5388B0457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" y="0"/>
                <a:ext cx="188" cy="188"/>
              </a:xfrm>
              <a:custGeom>
                <a:avLst/>
                <a:gdLst>
                  <a:gd name="T0" fmla="*/ 21600 w 21600"/>
                  <a:gd name="T1" fmla="*/ 10800 h 21600"/>
                  <a:gd name="T2" fmla="*/ 10800 w 21600"/>
                  <a:gd name="T3" fmla="*/ 21600 h 21600"/>
                  <a:gd name="T4" fmla="*/ 0 w 21600"/>
                  <a:gd name="T5" fmla="*/ 10800 h 21600"/>
                  <a:gd name="T6" fmla="*/ 10800 w 21600"/>
                  <a:gd name="T7" fmla="*/ 0 h 21600"/>
                  <a:gd name="T8" fmla="*/ 21600 w 21600"/>
                  <a:gd name="T9" fmla="*/ 10800 h 21600"/>
                  <a:gd name="T10" fmla="*/ 21600 w 21600"/>
                  <a:gd name="T11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6" y="21600"/>
                      <a:pt x="0" y="16764"/>
                      <a:pt x="0" y="10800"/>
                    </a:cubicBezTo>
                    <a:cubicBezTo>
                      <a:pt x="0" y="4835"/>
                      <a:pt x="4836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  <a:moveTo>
                      <a:pt x="21600" y="108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  <p:sp>
            <p:nvSpPr>
              <p:cNvPr id="29" name="AutoShape 32">
                <a:extLst>
                  <a:ext uri="{FF2B5EF4-FFF2-40B4-BE49-F238E27FC236}">
                    <a16:creationId xmlns:a16="http://schemas.microsoft.com/office/drawing/2014/main" id="{B5CF545F-BB3F-EC9D-F472-3B41C0C9F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" y="0"/>
                <a:ext cx="188" cy="188"/>
              </a:xfrm>
              <a:custGeom>
                <a:avLst/>
                <a:gdLst>
                  <a:gd name="T0" fmla="*/ 21600 w 21600"/>
                  <a:gd name="T1" fmla="*/ 10800 h 21600"/>
                  <a:gd name="T2" fmla="*/ 10800 w 21600"/>
                  <a:gd name="T3" fmla="*/ 21600 h 21600"/>
                  <a:gd name="T4" fmla="*/ 0 w 21600"/>
                  <a:gd name="T5" fmla="*/ 10800 h 21600"/>
                  <a:gd name="T6" fmla="*/ 10800 w 21600"/>
                  <a:gd name="T7" fmla="*/ 0 h 21600"/>
                  <a:gd name="T8" fmla="*/ 21600 w 21600"/>
                  <a:gd name="T9" fmla="*/ 10800 h 21600"/>
                  <a:gd name="T10" fmla="*/ 21600 w 21600"/>
                  <a:gd name="T11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lose/>
                    <a:moveTo>
                      <a:pt x="21600" y="108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algn="ctr" eaLnBrk="1" hangingPunct="1">
                  <a:defRPr/>
                </a:pPr>
                <a:endParaRPr lang="en-US" sz="4480">
                  <a:solidFill>
                    <a:srgbClr val="000000"/>
                  </a:solidFill>
                  <a:sym typeface="Gill Sans" charset="0"/>
                </a:endParaRPr>
              </a:p>
            </p:txBody>
          </p:sp>
        </p:grpSp>
        <p:sp>
          <p:nvSpPr>
            <p:cNvPr id="13340" name="AutoShape 34">
              <a:extLst>
                <a:ext uri="{FF2B5EF4-FFF2-40B4-BE49-F238E27FC236}">
                  <a16:creationId xmlns:a16="http://schemas.microsoft.com/office/drawing/2014/main" id="{3A753609-F0A4-26F3-FB24-7327A2965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1995488"/>
              <a:ext cx="406400" cy="406400"/>
            </a:xfrm>
            <a:custGeom>
              <a:avLst/>
              <a:gdLst>
                <a:gd name="T0" fmla="*/ 5636335 w 21600"/>
                <a:gd name="T1" fmla="*/ 6547894 h 21600"/>
                <a:gd name="T2" fmla="*/ 4943931 w 21600"/>
                <a:gd name="T3" fmla="*/ 4198056 h 21600"/>
                <a:gd name="T4" fmla="*/ 7055518 w 21600"/>
                <a:gd name="T5" fmla="*/ 4345677 h 21600"/>
                <a:gd name="T6" fmla="*/ 5636335 w 21600"/>
                <a:gd name="T7" fmla="*/ 6547894 h 21600"/>
                <a:gd name="T8" fmla="*/ 1671583 w 21600"/>
                <a:gd name="T9" fmla="*/ 6288062 h 21600"/>
                <a:gd name="T10" fmla="*/ 4400183 w 21600"/>
                <a:gd name="T11" fmla="*/ 4315234 h 21600"/>
                <a:gd name="T12" fmla="*/ 5136501 w 21600"/>
                <a:gd name="T13" fmla="*/ 6821876 h 21600"/>
                <a:gd name="T14" fmla="*/ 3823170 w 21600"/>
                <a:gd name="T15" fmla="*/ 7097644 h 21600"/>
                <a:gd name="T16" fmla="*/ 1671583 w 21600"/>
                <a:gd name="T17" fmla="*/ 6288062 h 21600"/>
                <a:gd name="T18" fmla="*/ 551519 w 21600"/>
                <a:gd name="T19" fmla="*/ 3722643 h 21600"/>
                <a:gd name="T20" fmla="*/ 3942475 w 21600"/>
                <a:gd name="T21" fmla="*/ 3182074 h 21600"/>
                <a:gd name="T22" fmla="*/ 4204076 w 21600"/>
                <a:gd name="T23" fmla="*/ 3799106 h 21600"/>
                <a:gd name="T24" fmla="*/ 1285014 w 21600"/>
                <a:gd name="T25" fmla="*/ 5889093 h 21600"/>
                <a:gd name="T26" fmla="*/ 548696 w 21600"/>
                <a:gd name="T27" fmla="*/ 3823170 h 21600"/>
                <a:gd name="T28" fmla="*/ 551519 w 21600"/>
                <a:gd name="T29" fmla="*/ 3722643 h 21600"/>
                <a:gd name="T30" fmla="*/ 2545249 w 21600"/>
                <a:gd name="T31" fmla="*/ 808529 h 21600"/>
                <a:gd name="T32" fmla="*/ 3704938 w 21600"/>
                <a:gd name="T33" fmla="*/ 2676934 h 21600"/>
                <a:gd name="T34" fmla="*/ 614191 w 21600"/>
                <a:gd name="T35" fmla="*/ 3171463 h 21600"/>
                <a:gd name="T36" fmla="*/ 2545249 w 21600"/>
                <a:gd name="T37" fmla="*/ 808529 h 21600"/>
                <a:gd name="T38" fmla="*/ 5904315 w 21600"/>
                <a:gd name="T39" fmla="*/ 1297037 h 21600"/>
                <a:gd name="T40" fmla="*/ 4234161 w 21600"/>
                <a:gd name="T41" fmla="*/ 2500997 h 21600"/>
                <a:gd name="T42" fmla="*/ 3105611 w 21600"/>
                <a:gd name="T43" fmla="*/ 628697 h 21600"/>
                <a:gd name="T44" fmla="*/ 3823170 w 21600"/>
                <a:gd name="T45" fmla="*/ 548696 h 21600"/>
                <a:gd name="T46" fmla="*/ 5904315 w 21600"/>
                <a:gd name="T47" fmla="*/ 1297037 h 21600"/>
                <a:gd name="T48" fmla="*/ 7096591 w 21600"/>
                <a:gd name="T49" fmla="*/ 3788476 h 21600"/>
                <a:gd name="T50" fmla="*/ 4746037 w 21600"/>
                <a:gd name="T51" fmla="*/ 3672370 h 21600"/>
                <a:gd name="T52" fmla="*/ 4467089 w 21600"/>
                <a:gd name="T53" fmla="*/ 3002600 h 21600"/>
                <a:gd name="T54" fmla="*/ 6307874 w 21600"/>
                <a:gd name="T55" fmla="*/ 1694236 h 21600"/>
                <a:gd name="T56" fmla="*/ 7096591 w 21600"/>
                <a:gd name="T57" fmla="*/ 3788476 h 21600"/>
                <a:gd name="T58" fmla="*/ 3823170 w 21600"/>
                <a:gd name="T59" fmla="*/ 0 h 21600"/>
                <a:gd name="T60" fmla="*/ 0 w 21600"/>
                <a:gd name="T61" fmla="*/ 3823170 h 21600"/>
                <a:gd name="T62" fmla="*/ 3823170 w 21600"/>
                <a:gd name="T63" fmla="*/ 7646341 h 21600"/>
                <a:gd name="T64" fmla="*/ 7646341 w 21600"/>
                <a:gd name="T65" fmla="*/ 3823170 h 21600"/>
                <a:gd name="T66" fmla="*/ 3823170 w 21600"/>
                <a:gd name="T67" fmla="*/ 0 h 21600"/>
                <a:gd name="T68" fmla="*/ 3823170 w 21600"/>
                <a:gd name="T69" fmla="*/ 0 h 21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1600" h="21600">
                  <a:moveTo>
                    <a:pt x="15922" y="18497"/>
                  </a:moveTo>
                  <a:cubicBezTo>
                    <a:pt x="15325" y="15989"/>
                    <a:pt x="14656" y="13783"/>
                    <a:pt x="13966" y="11859"/>
                  </a:cubicBezTo>
                  <a:cubicBezTo>
                    <a:pt x="15714" y="11595"/>
                    <a:pt x="17703" y="11666"/>
                    <a:pt x="19931" y="12276"/>
                  </a:cubicBezTo>
                  <a:cubicBezTo>
                    <a:pt x="19513" y="14865"/>
                    <a:pt x="18019" y="17097"/>
                    <a:pt x="15922" y="18497"/>
                  </a:cubicBezTo>
                  <a:close/>
                  <a:moveTo>
                    <a:pt x="4722" y="17763"/>
                  </a:moveTo>
                  <a:cubicBezTo>
                    <a:pt x="5597" y="16525"/>
                    <a:pt x="8166" y="13390"/>
                    <a:pt x="12430" y="12190"/>
                  </a:cubicBezTo>
                  <a:cubicBezTo>
                    <a:pt x="13167" y="14211"/>
                    <a:pt x="13882" y="16562"/>
                    <a:pt x="14510" y="19271"/>
                  </a:cubicBezTo>
                  <a:cubicBezTo>
                    <a:pt x="13373" y="19770"/>
                    <a:pt x="12119" y="20050"/>
                    <a:pt x="10800" y="20050"/>
                  </a:cubicBezTo>
                  <a:cubicBezTo>
                    <a:pt x="8474" y="20050"/>
                    <a:pt x="6348" y="19185"/>
                    <a:pt x="4722" y="17763"/>
                  </a:cubicBezTo>
                  <a:close/>
                  <a:moveTo>
                    <a:pt x="1558" y="10516"/>
                  </a:moveTo>
                  <a:cubicBezTo>
                    <a:pt x="3246" y="10441"/>
                    <a:pt x="7361" y="10143"/>
                    <a:pt x="11137" y="8989"/>
                  </a:cubicBezTo>
                  <a:cubicBezTo>
                    <a:pt x="11383" y="9536"/>
                    <a:pt x="11628" y="10115"/>
                    <a:pt x="11876" y="10732"/>
                  </a:cubicBezTo>
                  <a:cubicBezTo>
                    <a:pt x="7512" y="12015"/>
                    <a:pt x="4761" y="15118"/>
                    <a:pt x="3630" y="16636"/>
                  </a:cubicBezTo>
                  <a:cubicBezTo>
                    <a:pt x="2331" y="15043"/>
                    <a:pt x="1550" y="13011"/>
                    <a:pt x="1550" y="10800"/>
                  </a:cubicBezTo>
                  <a:cubicBezTo>
                    <a:pt x="1550" y="10705"/>
                    <a:pt x="1555" y="10611"/>
                    <a:pt x="1558" y="10516"/>
                  </a:cubicBezTo>
                  <a:close/>
                  <a:moveTo>
                    <a:pt x="7190" y="2284"/>
                  </a:moveTo>
                  <a:cubicBezTo>
                    <a:pt x="7767" y="2979"/>
                    <a:pt x="9037" y="4667"/>
                    <a:pt x="10466" y="7562"/>
                  </a:cubicBezTo>
                  <a:cubicBezTo>
                    <a:pt x="7408" y="8463"/>
                    <a:pt x="3977" y="8850"/>
                    <a:pt x="1735" y="8959"/>
                  </a:cubicBezTo>
                  <a:cubicBezTo>
                    <a:pt x="2345" y="5946"/>
                    <a:pt x="4425" y="3461"/>
                    <a:pt x="7190" y="2284"/>
                  </a:cubicBezTo>
                  <a:close/>
                  <a:moveTo>
                    <a:pt x="16679" y="3664"/>
                  </a:moveTo>
                  <a:cubicBezTo>
                    <a:pt x="15880" y="5165"/>
                    <a:pt x="14096" y="6267"/>
                    <a:pt x="11961" y="7065"/>
                  </a:cubicBezTo>
                  <a:cubicBezTo>
                    <a:pt x="10689" y="4451"/>
                    <a:pt x="9517" y="2738"/>
                    <a:pt x="8773" y="1776"/>
                  </a:cubicBezTo>
                  <a:cubicBezTo>
                    <a:pt x="9426" y="1630"/>
                    <a:pt x="10103" y="1550"/>
                    <a:pt x="10800" y="1550"/>
                  </a:cubicBezTo>
                  <a:cubicBezTo>
                    <a:pt x="13031" y="1550"/>
                    <a:pt x="15080" y="2344"/>
                    <a:pt x="16679" y="3664"/>
                  </a:cubicBezTo>
                  <a:close/>
                  <a:moveTo>
                    <a:pt x="20047" y="10702"/>
                  </a:moveTo>
                  <a:cubicBezTo>
                    <a:pt x="17562" y="10063"/>
                    <a:pt x="15349" y="10032"/>
                    <a:pt x="13407" y="10374"/>
                  </a:cubicBezTo>
                  <a:cubicBezTo>
                    <a:pt x="13144" y="9705"/>
                    <a:pt x="12880" y="9074"/>
                    <a:pt x="12619" y="8482"/>
                  </a:cubicBezTo>
                  <a:cubicBezTo>
                    <a:pt x="14816" y="7641"/>
                    <a:pt x="16752" y="6454"/>
                    <a:pt x="17819" y="4786"/>
                  </a:cubicBezTo>
                  <a:cubicBezTo>
                    <a:pt x="19188" y="6381"/>
                    <a:pt x="20024" y="8446"/>
                    <a:pt x="20047" y="10702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880"/>
            </a:p>
          </p:txBody>
        </p:sp>
      </p:grpSp>
      <p:grpSp>
        <p:nvGrpSpPr>
          <p:cNvPr id="13316" name="组合 36">
            <a:extLst>
              <a:ext uri="{FF2B5EF4-FFF2-40B4-BE49-F238E27FC236}">
                <a16:creationId xmlns:a16="http://schemas.microsoft.com/office/drawing/2014/main" id="{4D459FD4-9B01-8BB6-FCC3-DD4B941562DE}"/>
              </a:ext>
            </a:extLst>
          </p:cNvPr>
          <p:cNvGrpSpPr>
            <a:grpSpLocks/>
          </p:cNvGrpSpPr>
          <p:nvPr/>
        </p:nvGrpSpPr>
        <p:grpSpPr bwMode="auto">
          <a:xfrm>
            <a:off x="11325861" y="3002281"/>
            <a:ext cx="6421120" cy="5110480"/>
            <a:chOff x="6578600" y="1612900"/>
            <a:chExt cx="4013200" cy="3194050"/>
          </a:xfrm>
        </p:grpSpPr>
        <p:sp>
          <p:nvSpPr>
            <p:cNvPr id="13321" name="AutoShape 11">
              <a:extLst>
                <a:ext uri="{FF2B5EF4-FFF2-40B4-BE49-F238E27FC236}">
                  <a16:creationId xmlns:a16="http://schemas.microsoft.com/office/drawing/2014/main" id="{8D9F26C8-8D48-CFDA-A288-DABC76586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600" y="1612900"/>
              <a:ext cx="4013200" cy="3194050"/>
            </a:xfrm>
            <a:custGeom>
              <a:avLst/>
              <a:gdLst>
                <a:gd name="T0" fmla="*/ 280238923 w 20796"/>
                <a:gd name="T1" fmla="*/ 0 h 21600"/>
                <a:gd name="T2" fmla="*/ 0 w 20796"/>
                <a:gd name="T3" fmla="*/ 214727405 h 21600"/>
                <a:gd name="T4" fmla="*/ 0 w 20796"/>
                <a:gd name="T5" fmla="*/ 257585345 h 21600"/>
                <a:gd name="T6" fmla="*/ 37687916 w 20796"/>
                <a:gd name="T7" fmla="*/ 365102096 h 21600"/>
                <a:gd name="T8" fmla="*/ -29941722 w 20796"/>
                <a:gd name="T9" fmla="*/ 448697187 h 21600"/>
                <a:gd name="T10" fmla="*/ 91128934 w 20796"/>
                <a:gd name="T11" fmla="*/ 416028857 h 21600"/>
                <a:gd name="T12" fmla="*/ 280238923 w 20796"/>
                <a:gd name="T13" fmla="*/ 472312750 h 21600"/>
                <a:gd name="T14" fmla="*/ 494226082 w 20796"/>
                <a:gd name="T15" fmla="*/ 472312750 h 21600"/>
                <a:gd name="T16" fmla="*/ 774465005 w 20796"/>
                <a:gd name="T17" fmla="*/ 257585345 h 21600"/>
                <a:gd name="T18" fmla="*/ 774465005 w 20796"/>
                <a:gd name="T19" fmla="*/ 214727405 h 21600"/>
                <a:gd name="T20" fmla="*/ 494226082 w 20796"/>
                <a:gd name="T21" fmla="*/ 0 h 21600"/>
                <a:gd name="T22" fmla="*/ 280238923 w 20796"/>
                <a:gd name="T23" fmla="*/ 0 h 21600"/>
                <a:gd name="T24" fmla="*/ 280238923 w 20796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796" h="21600">
                  <a:moveTo>
                    <a:pt x="7525" y="0"/>
                  </a:moveTo>
                  <a:cubicBezTo>
                    <a:pt x="3369" y="0"/>
                    <a:pt x="0" y="4397"/>
                    <a:pt x="0" y="9820"/>
                  </a:cubicBezTo>
                  <a:lnTo>
                    <a:pt x="0" y="11780"/>
                  </a:lnTo>
                  <a:cubicBezTo>
                    <a:pt x="0" y="13572"/>
                    <a:pt x="369" y="15250"/>
                    <a:pt x="1012" y="16697"/>
                  </a:cubicBezTo>
                  <a:lnTo>
                    <a:pt x="-804" y="20520"/>
                  </a:lnTo>
                  <a:lnTo>
                    <a:pt x="2447" y="19026"/>
                  </a:lnTo>
                  <a:cubicBezTo>
                    <a:pt x="3786" y="20625"/>
                    <a:pt x="5568" y="21600"/>
                    <a:pt x="7525" y="21600"/>
                  </a:cubicBezTo>
                  <a:lnTo>
                    <a:pt x="13271" y="21600"/>
                  </a:lnTo>
                  <a:cubicBezTo>
                    <a:pt x="17427" y="21600"/>
                    <a:pt x="20796" y="17203"/>
                    <a:pt x="20796" y="11780"/>
                  </a:cubicBezTo>
                  <a:lnTo>
                    <a:pt x="20796" y="9820"/>
                  </a:lnTo>
                  <a:cubicBezTo>
                    <a:pt x="20796" y="4397"/>
                    <a:pt x="17427" y="0"/>
                    <a:pt x="13271" y="0"/>
                  </a:cubicBezTo>
                  <a:lnTo>
                    <a:pt x="7525" y="0"/>
                  </a:lnTo>
                  <a:close/>
                  <a:moveTo>
                    <a:pt x="7525" y="0"/>
                  </a:moveTo>
                </a:path>
              </a:pathLst>
            </a:custGeom>
            <a:solidFill>
              <a:srgbClr val="3DA59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 sz="2880"/>
            </a:p>
          </p:txBody>
        </p:sp>
        <p:sp>
          <p:nvSpPr>
            <p:cNvPr id="13322" name="文本框 38">
              <a:extLst>
                <a:ext uri="{FF2B5EF4-FFF2-40B4-BE49-F238E27FC236}">
                  <a16:creationId xmlns:a16="http://schemas.microsoft.com/office/drawing/2014/main" id="{294EA466-A353-D76C-3397-58508CE62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6275" y="2242036"/>
              <a:ext cx="3215005" cy="98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224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HAMSAMIDA, SYUKRON, ARIGATO, TERIMA KASIH, THANK YOU, HATURNUHUN, MATURNUWUN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D1C0B6A-8981-09B7-FE31-4B7D921336D3}"/>
              </a:ext>
            </a:extLst>
          </p:cNvPr>
          <p:cNvGrpSpPr/>
          <p:nvPr/>
        </p:nvGrpSpPr>
        <p:grpSpPr>
          <a:xfrm>
            <a:off x="0" y="609903"/>
            <a:ext cx="1111910" cy="809246"/>
            <a:chOff x="0" y="244029"/>
            <a:chExt cx="694944" cy="624651"/>
          </a:xfrm>
          <a:solidFill>
            <a:srgbClr val="3DA591"/>
          </a:solidFill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69DF2B6-7E8B-91FF-246C-5AABBF21C625}"/>
                </a:ext>
              </a:extLst>
            </p:cNvPr>
            <p:cNvSpPr/>
            <p:nvPr/>
          </p:nvSpPr>
          <p:spPr>
            <a:xfrm>
              <a:off x="0" y="244029"/>
              <a:ext cx="548640" cy="624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243E7BE-AC89-99E8-689E-DF50C3F98D37}"/>
                </a:ext>
              </a:extLst>
            </p:cNvPr>
            <p:cNvSpPr/>
            <p:nvPr/>
          </p:nvSpPr>
          <p:spPr>
            <a:xfrm>
              <a:off x="612648" y="244029"/>
              <a:ext cx="82296" cy="624651"/>
            </a:xfrm>
            <a:prstGeom prst="rect">
              <a:avLst/>
            </a:prstGeom>
            <a:solidFill>
              <a:srgbClr val="8CD4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80">
                <a:solidFill>
                  <a:prstClr val="white"/>
                </a:solidFill>
              </a:endParaRPr>
            </a:p>
          </p:txBody>
        </p:sp>
      </p:grpSp>
      <p:sp>
        <p:nvSpPr>
          <p:cNvPr id="13318" name="矩形 42">
            <a:extLst>
              <a:ext uri="{FF2B5EF4-FFF2-40B4-BE49-F238E27FC236}">
                <a16:creationId xmlns:a16="http://schemas.microsoft.com/office/drawing/2014/main" id="{013F454D-350E-2F4A-D769-21928E43E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142" y="680721"/>
            <a:ext cx="4800600" cy="6832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84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MATURNUWUN</a:t>
            </a:r>
            <a:endParaRPr lang="zh-CN" altLang="en-US" sz="3840" b="1" dirty="0">
              <a:solidFill>
                <a:srgbClr val="404040"/>
              </a:solidFill>
            </a:endParaRPr>
          </a:p>
        </p:txBody>
      </p:sp>
      <p:sp>
        <p:nvSpPr>
          <p:cNvPr id="2" name="等腰三角形 1">
            <a:extLst>
              <a:ext uri="{FF2B5EF4-FFF2-40B4-BE49-F238E27FC236}">
                <a16:creationId xmlns:a16="http://schemas.microsoft.com/office/drawing/2014/main" id="{B08BCF9D-6390-3948-573D-6106FFDF8F57}"/>
              </a:ext>
            </a:extLst>
          </p:cNvPr>
          <p:cNvSpPr/>
          <p:nvPr/>
        </p:nvSpPr>
        <p:spPr>
          <a:xfrm>
            <a:off x="1" y="8021321"/>
            <a:ext cx="5013960" cy="2951480"/>
          </a:xfrm>
          <a:prstGeom prst="triangle">
            <a:avLst>
              <a:gd name="adj" fmla="val 0"/>
            </a:avLst>
          </a:prstGeom>
          <a:solidFill>
            <a:srgbClr val="8CD4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AC9FA92C-B251-EFE4-DC02-F73BFD94E7EE}"/>
              </a:ext>
            </a:extLst>
          </p:cNvPr>
          <p:cNvSpPr/>
          <p:nvPr/>
        </p:nvSpPr>
        <p:spPr>
          <a:xfrm>
            <a:off x="14493241" y="8018782"/>
            <a:ext cx="5013960" cy="2951480"/>
          </a:xfrm>
          <a:prstGeom prst="triangle">
            <a:avLst>
              <a:gd name="adj" fmla="val 100000"/>
            </a:avLst>
          </a:prstGeom>
          <a:solidFill>
            <a:srgbClr val="3DA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80"/>
          </a:p>
        </p:txBody>
      </p:sp>
    </p:spTree>
    <p:extLst>
      <p:ext uri="{BB962C8B-B14F-4D97-AF65-F5344CB8AC3E}">
        <p14:creationId xmlns:p14="http://schemas.microsoft.com/office/powerpoint/2010/main" val="7008931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404</Words>
  <Application>Microsoft Office PowerPoint</Application>
  <PresentationFormat>Custom</PresentationFormat>
  <Paragraphs>124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微软雅黑</vt:lpstr>
      <vt:lpstr>微软雅黑</vt:lpstr>
      <vt:lpstr>Aptos Narrow</vt:lpstr>
      <vt:lpstr>Arial</vt:lpstr>
      <vt:lpstr>Arial Black</vt:lpstr>
      <vt:lpstr>Arial Nova Cond Light</vt:lpstr>
      <vt:lpstr>Arial Rounded MT Bold</vt:lpstr>
      <vt:lpstr>Bahnschrift</vt:lpstr>
      <vt:lpstr>Bahnschrift SemiLight</vt:lpstr>
      <vt:lpstr>Berlin Sans FB Demi</vt:lpstr>
      <vt:lpstr>Calibri</vt:lpstr>
      <vt:lpstr>Gill Sans</vt:lpstr>
      <vt:lpstr>Holiday</vt:lpstr>
      <vt:lpstr>Karla</vt:lpstr>
      <vt:lpstr>Nexa Bold</vt:lpstr>
      <vt:lpstr>汉仪丫丫体简</vt:lpstr>
      <vt:lpstr>Theme1</vt:lpstr>
      <vt:lpstr>PowerPoint Presentation</vt:lpstr>
      <vt:lpstr>PowerPoint Presentation</vt:lpstr>
      <vt:lpstr>PowerPoint Presentation</vt:lpstr>
      <vt:lpstr>EKO SETIAWAN</vt:lpstr>
      <vt:lpstr>PowerPoint Presentation</vt:lpstr>
      <vt:lpstr>  </vt:lpstr>
      <vt:lpstr>MENJADI GURU PAUD Berkarakter, Menyenangkan, &amp; Komunikatif</vt:lpstr>
      <vt:lpstr>Ayo Kita Amati!!!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eko setiawan</cp:lastModifiedBy>
  <cp:revision>22</cp:revision>
  <dcterms:created xsi:type="dcterms:W3CDTF">2024-02-26T04:27:18Z</dcterms:created>
  <dcterms:modified xsi:type="dcterms:W3CDTF">2024-02-27T01:47:54Z</dcterms:modified>
  <cp:category/>
</cp:coreProperties>
</file>